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bg1"/>
                </a:solidFill>
                <a:latin typeface="Noto Sans"/>
                <a:cs typeface="Noto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18288001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8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46" y="0"/>
            <a:ext cx="18287365" cy="657225"/>
          </a:xfrm>
          <a:custGeom>
            <a:avLst/>
            <a:gdLst/>
            <a:ahLst/>
            <a:cxnLst/>
            <a:rect l="l" t="t" r="r" b="b"/>
            <a:pathLst>
              <a:path w="18287365" h="657225">
                <a:moveTo>
                  <a:pt x="0" y="0"/>
                </a:moveTo>
                <a:lnTo>
                  <a:pt x="18287152" y="0"/>
                </a:lnTo>
                <a:lnTo>
                  <a:pt x="18287152" y="657224"/>
                </a:lnTo>
                <a:lnTo>
                  <a:pt x="0" y="657224"/>
                </a:lnTo>
                <a:lnTo>
                  <a:pt x="0" y="0"/>
                </a:lnTo>
                <a:close/>
              </a:path>
            </a:pathLst>
          </a:custGeom>
          <a:solidFill>
            <a:srgbClr val="608E6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412207" y="3941388"/>
            <a:ext cx="5463584" cy="9086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800" b="0" i="0">
                <a:solidFill>
                  <a:schemeClr val="bg1"/>
                </a:solidFill>
                <a:latin typeface="Georgia"/>
                <a:cs typeface="Georgi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15975" y="2073395"/>
            <a:ext cx="7602220" cy="5854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Noto Sans"/>
                <a:cs typeface="Noto San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95203" y="792876"/>
            <a:ext cx="11907520" cy="2621915"/>
          </a:xfrm>
          <a:prstGeom prst="rect"/>
        </p:spPr>
        <p:txBody>
          <a:bodyPr wrap="square" lIns="0" tIns="108585" rIns="0" bIns="0" rtlCol="0" vert="horz">
            <a:spAutoFit/>
          </a:bodyPr>
          <a:lstStyle/>
          <a:p>
            <a:pPr algn="ctr" marL="12700" marR="5080">
              <a:lnSpc>
                <a:spcPts val="6600"/>
              </a:lnSpc>
              <a:spcBef>
                <a:spcPts val="855"/>
              </a:spcBef>
            </a:pPr>
            <a:r>
              <a:rPr dirty="0" sz="6000" spc="-270">
                <a:solidFill>
                  <a:srgbClr val="99E164"/>
                </a:solidFill>
                <a:latin typeface="Verdana"/>
                <a:cs typeface="Verdana"/>
              </a:rPr>
              <a:t>IDENTIFYING </a:t>
            </a:r>
            <a:r>
              <a:rPr dirty="0" sz="6000" spc="-170">
                <a:solidFill>
                  <a:srgbClr val="99E164"/>
                </a:solidFill>
                <a:latin typeface="Verdana"/>
                <a:cs typeface="Verdana"/>
              </a:rPr>
              <a:t>LEADING </a:t>
            </a:r>
            <a:r>
              <a:rPr dirty="0" sz="6000" spc="-300">
                <a:solidFill>
                  <a:srgbClr val="99E164"/>
                </a:solidFill>
                <a:latin typeface="Verdana"/>
                <a:cs typeface="Verdana"/>
              </a:rPr>
              <a:t>CASTS</a:t>
            </a:r>
            <a:r>
              <a:rPr dirty="0" sz="6000" spc="-1065">
                <a:solidFill>
                  <a:srgbClr val="99E164"/>
                </a:solidFill>
                <a:latin typeface="Verdana"/>
                <a:cs typeface="Verdana"/>
              </a:rPr>
              <a:t> </a:t>
            </a:r>
            <a:r>
              <a:rPr dirty="0" sz="6000" spc="-495">
                <a:solidFill>
                  <a:srgbClr val="99E164"/>
                </a:solidFill>
                <a:latin typeface="Verdana"/>
                <a:cs typeface="Verdana"/>
              </a:rPr>
              <a:t>IN  </a:t>
            </a:r>
            <a:r>
              <a:rPr dirty="0" sz="6000" spc="-270">
                <a:solidFill>
                  <a:srgbClr val="99E164"/>
                </a:solidFill>
                <a:latin typeface="Verdana"/>
                <a:cs typeface="Verdana"/>
              </a:rPr>
              <a:t>MOVIES </a:t>
            </a:r>
            <a:r>
              <a:rPr dirty="0" sz="6000" spc="-484">
                <a:solidFill>
                  <a:srgbClr val="99E164"/>
                </a:solidFill>
                <a:latin typeface="Verdana"/>
                <a:cs typeface="Verdana"/>
              </a:rPr>
              <a:t>USING </a:t>
            </a:r>
            <a:r>
              <a:rPr dirty="0" sz="6000" spc="-40">
                <a:solidFill>
                  <a:srgbClr val="99E164"/>
                </a:solidFill>
                <a:latin typeface="Verdana"/>
                <a:cs typeface="Verdana"/>
              </a:rPr>
              <a:t>NEURAL  </a:t>
            </a:r>
            <a:r>
              <a:rPr dirty="0" sz="6000" spc="-55">
                <a:solidFill>
                  <a:srgbClr val="99E164"/>
                </a:solidFill>
                <a:latin typeface="Verdana"/>
                <a:cs typeface="Verdana"/>
              </a:rPr>
              <a:t>NETWORK</a:t>
            </a:r>
            <a:r>
              <a:rPr dirty="0" sz="6000" spc="-505">
                <a:solidFill>
                  <a:srgbClr val="99E164"/>
                </a:solidFill>
                <a:latin typeface="Verdana"/>
                <a:cs typeface="Verdana"/>
              </a:rPr>
              <a:t> </a:t>
            </a:r>
            <a:r>
              <a:rPr dirty="0" sz="6000" spc="-195">
                <a:solidFill>
                  <a:srgbClr val="99E164"/>
                </a:solidFill>
                <a:latin typeface="Verdana"/>
                <a:cs typeface="Verdana"/>
              </a:rPr>
              <a:t>MODELS</a:t>
            </a:r>
            <a:endParaRPr sz="6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86139" y="5798711"/>
            <a:ext cx="8886190" cy="42259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983605" indent="90170">
              <a:lnSpc>
                <a:spcPct val="115799"/>
              </a:lnSpc>
              <a:spcBef>
                <a:spcPts val="95"/>
              </a:spcBef>
            </a:pPr>
            <a:r>
              <a:rPr dirty="0" sz="3400" spc="-85" i="1">
                <a:solidFill>
                  <a:srgbClr val="FFFFFF"/>
                </a:solidFill>
                <a:latin typeface="Georgia"/>
                <a:cs typeface="Georgia"/>
              </a:rPr>
              <a:t>Submitted </a:t>
            </a:r>
            <a:r>
              <a:rPr dirty="0" sz="3400" spc="-215" i="1">
                <a:solidFill>
                  <a:srgbClr val="FFFFFF"/>
                </a:solidFill>
                <a:latin typeface="Georgia"/>
                <a:cs typeface="Georgia"/>
              </a:rPr>
              <a:t>by </a:t>
            </a:r>
            <a:r>
              <a:rPr dirty="0" sz="3400" spc="450" i="1">
                <a:solidFill>
                  <a:srgbClr val="FFFFFF"/>
                </a:solidFill>
                <a:latin typeface="Georgia"/>
                <a:cs typeface="Georgia"/>
              </a:rPr>
              <a:t>-  </a:t>
            </a:r>
            <a:r>
              <a:rPr dirty="0" sz="3400" spc="-130" i="1">
                <a:solidFill>
                  <a:srgbClr val="FFFFFF"/>
                </a:solidFill>
                <a:latin typeface="Georgia"/>
                <a:cs typeface="Georgia"/>
              </a:rPr>
              <a:t>Md. </a:t>
            </a:r>
            <a:r>
              <a:rPr dirty="0" sz="3400" spc="-120" i="1">
                <a:solidFill>
                  <a:srgbClr val="FFFFFF"/>
                </a:solidFill>
                <a:latin typeface="Georgia"/>
                <a:cs typeface="Georgia"/>
              </a:rPr>
              <a:t>Musharraf  </a:t>
            </a:r>
            <a:r>
              <a:rPr dirty="0" sz="3400" spc="-130" i="1">
                <a:solidFill>
                  <a:srgbClr val="FFFFFF"/>
                </a:solidFill>
                <a:latin typeface="Georgia"/>
                <a:cs typeface="Georgia"/>
              </a:rPr>
              <a:t>Md. </a:t>
            </a:r>
            <a:r>
              <a:rPr dirty="0" sz="3400" spc="-135" i="1">
                <a:solidFill>
                  <a:srgbClr val="FFFFFF"/>
                </a:solidFill>
                <a:latin typeface="Georgia"/>
                <a:cs typeface="Georgia"/>
              </a:rPr>
              <a:t>Hamid  </a:t>
            </a:r>
            <a:r>
              <a:rPr dirty="0" sz="3400" spc="-105" i="1">
                <a:solidFill>
                  <a:srgbClr val="FFFFFF"/>
                </a:solidFill>
                <a:latin typeface="Georgia"/>
                <a:cs typeface="Georgia"/>
              </a:rPr>
              <a:t>Rashid</a:t>
            </a:r>
            <a:r>
              <a:rPr dirty="0" sz="3400" spc="25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400" spc="-25" i="1">
                <a:solidFill>
                  <a:srgbClr val="FFFFFF"/>
                </a:solidFill>
                <a:latin typeface="Georgia"/>
                <a:cs typeface="Georgia"/>
              </a:rPr>
              <a:t>Aziz</a:t>
            </a:r>
            <a:endParaRPr sz="3400">
              <a:latin typeface="Georgia"/>
              <a:cs typeface="Georg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650">
              <a:latin typeface="Times New Roman"/>
              <a:cs typeface="Times New Roman"/>
            </a:endParaRPr>
          </a:p>
          <a:p>
            <a:pPr algn="r" marR="795020">
              <a:lnSpc>
                <a:spcPct val="100000"/>
              </a:lnSpc>
              <a:spcBef>
                <a:spcPts val="5"/>
              </a:spcBef>
            </a:pPr>
            <a:r>
              <a:rPr dirty="0" sz="3400" spc="-70" i="1">
                <a:solidFill>
                  <a:srgbClr val="FFFFFF"/>
                </a:solidFill>
                <a:latin typeface="Georgia"/>
                <a:cs typeface="Georgia"/>
              </a:rPr>
              <a:t>Guided</a:t>
            </a:r>
            <a:r>
              <a:rPr dirty="0" sz="3400" spc="-50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400" spc="10" i="1">
                <a:solidFill>
                  <a:srgbClr val="FFFFFF"/>
                </a:solidFill>
                <a:latin typeface="Georgia"/>
                <a:cs typeface="Georgia"/>
              </a:rPr>
              <a:t>by-</a:t>
            </a:r>
            <a:endParaRPr sz="3400">
              <a:latin typeface="Georgia"/>
              <a:cs typeface="Georgia"/>
            </a:endParaRPr>
          </a:p>
          <a:p>
            <a:pPr marL="5414645">
              <a:lnSpc>
                <a:spcPct val="100000"/>
              </a:lnSpc>
              <a:spcBef>
                <a:spcPts val="645"/>
              </a:spcBef>
            </a:pPr>
            <a:r>
              <a:rPr dirty="0" sz="3400" spc="-90" i="1">
                <a:solidFill>
                  <a:srgbClr val="FFFFFF"/>
                </a:solidFill>
                <a:latin typeface="Georgia"/>
                <a:cs typeface="Georgia"/>
              </a:rPr>
              <a:t>Dr. </a:t>
            </a:r>
            <a:r>
              <a:rPr dirty="0" sz="3400" spc="-25" i="1">
                <a:solidFill>
                  <a:srgbClr val="FFFFFF"/>
                </a:solidFill>
                <a:latin typeface="Georgia"/>
                <a:cs typeface="Georgia"/>
              </a:rPr>
              <a:t>Tanvir</a:t>
            </a:r>
            <a:r>
              <a:rPr dirty="0" sz="3400" spc="100" i="1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dirty="0" sz="3400" spc="-145" i="1">
                <a:solidFill>
                  <a:srgbClr val="FFFFFF"/>
                </a:solidFill>
                <a:latin typeface="Georgia"/>
                <a:cs typeface="Georgia"/>
              </a:rPr>
              <a:t>Ahmad</a:t>
            </a:r>
            <a:endParaRPr sz="3400">
              <a:latin typeface="Georgia"/>
              <a:cs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9144000"/>
          </a:xfrm>
          <a:custGeom>
            <a:avLst/>
            <a:gdLst/>
            <a:ahLst/>
            <a:cxnLst/>
            <a:rect l="l" t="t" r="r" b="b"/>
            <a:pathLst>
              <a:path w="18288000" h="9144000">
                <a:moveTo>
                  <a:pt x="0" y="9144000"/>
                </a:moveTo>
                <a:lnTo>
                  <a:pt x="18288000" y="9144000"/>
                </a:lnTo>
                <a:lnTo>
                  <a:pt x="18288000" y="0"/>
                </a:lnTo>
                <a:lnTo>
                  <a:pt x="0" y="0"/>
                </a:lnTo>
                <a:lnTo>
                  <a:pt x="0" y="9144000"/>
                </a:lnTo>
                <a:close/>
              </a:path>
            </a:pathLst>
          </a:custGeom>
          <a:solidFill>
            <a:srgbClr val="FFFCF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5570" y="419258"/>
            <a:ext cx="8494395" cy="12331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900" spc="75">
                <a:solidFill>
                  <a:srgbClr val="373741"/>
                </a:solidFill>
                <a:latin typeface="Verdana"/>
                <a:cs typeface="Verdana"/>
              </a:rPr>
              <a:t>Technology</a:t>
            </a:r>
            <a:r>
              <a:rPr dirty="0" sz="7900" spc="-1230">
                <a:solidFill>
                  <a:srgbClr val="373741"/>
                </a:solidFill>
                <a:latin typeface="Verdana"/>
                <a:cs typeface="Verdana"/>
              </a:rPr>
              <a:t> </a:t>
            </a:r>
            <a:r>
              <a:rPr dirty="0" sz="7900" spc="-75">
                <a:solidFill>
                  <a:srgbClr val="373741"/>
                </a:solidFill>
                <a:latin typeface="Verdana"/>
                <a:cs typeface="Verdana"/>
              </a:rPr>
              <a:t>Used</a:t>
            </a:r>
            <a:endParaRPr sz="7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20775" y="2857500"/>
            <a:ext cx="4057604" cy="40767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0" y="9144000"/>
            <a:ext cx="18288000" cy="1143000"/>
          </a:xfrm>
          <a:custGeom>
            <a:avLst/>
            <a:gdLst/>
            <a:ahLst/>
            <a:cxnLst/>
            <a:rect l="l" t="t" r="r" b="b"/>
            <a:pathLst>
              <a:path w="18288000" h="1143000">
                <a:moveTo>
                  <a:pt x="0" y="1142999"/>
                </a:moveTo>
                <a:lnTo>
                  <a:pt x="18288001" y="1142999"/>
                </a:lnTo>
                <a:lnTo>
                  <a:pt x="18288001" y="0"/>
                </a:lnTo>
                <a:lnTo>
                  <a:pt x="0" y="0"/>
                </a:lnTo>
                <a:lnTo>
                  <a:pt x="0" y="1142999"/>
                </a:lnTo>
                <a:close/>
              </a:path>
            </a:pathLst>
          </a:custGeom>
          <a:solidFill>
            <a:srgbClr val="FBC96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81050" y="3114675"/>
            <a:ext cx="161925" cy="161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1050" y="3810000"/>
            <a:ext cx="161925" cy="1619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81050" y="4505325"/>
            <a:ext cx="161925" cy="161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81050" y="5200650"/>
            <a:ext cx="161925" cy="1619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81050" y="5895975"/>
            <a:ext cx="161925" cy="161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1050" y="6591300"/>
            <a:ext cx="161925" cy="1619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81050" y="7286625"/>
            <a:ext cx="161925" cy="1619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067742" y="2745397"/>
            <a:ext cx="7408545" cy="48926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454785" marR="1447165" indent="337820">
              <a:lnSpc>
                <a:spcPct val="115500"/>
              </a:lnSpc>
              <a:spcBef>
                <a:spcPts val="95"/>
              </a:spcBef>
              <a:tabLst>
                <a:tab pos="2183765" algn="l"/>
                <a:tab pos="2505710" algn="l"/>
                <a:tab pos="2896870" algn="l"/>
                <a:tab pos="3166745" algn="l"/>
                <a:tab pos="3587115" algn="l"/>
                <a:tab pos="3872865" algn="l"/>
                <a:tab pos="4570095" algn="l"/>
                <a:tab pos="4888865" algn="l"/>
                <a:tab pos="5299075" algn="l"/>
                <a:tab pos="5637530" algn="l"/>
              </a:tabLst>
            </a:pPr>
            <a:r>
              <a:rPr dirty="0" sz="3950" spc="-110">
                <a:solidFill>
                  <a:srgbClr val="3E2152"/>
                </a:solidFill>
                <a:latin typeface="Arial"/>
                <a:cs typeface="Arial"/>
              </a:rPr>
              <a:t>P		</a:t>
            </a:r>
            <a:r>
              <a:rPr dirty="0" sz="3950" spc="-520">
                <a:solidFill>
                  <a:srgbClr val="3E2152"/>
                </a:solidFill>
                <a:latin typeface="Arial"/>
                <a:cs typeface="Arial"/>
              </a:rPr>
              <a:t>Y		</a:t>
            </a:r>
            <a:r>
              <a:rPr dirty="0" sz="3950" spc="55">
                <a:solidFill>
                  <a:srgbClr val="3E2152"/>
                </a:solidFill>
                <a:latin typeface="Arial"/>
                <a:cs typeface="Arial"/>
              </a:rPr>
              <a:t>T		</a:t>
            </a:r>
            <a:r>
              <a:rPr dirty="0" sz="3950" spc="-455">
                <a:solidFill>
                  <a:srgbClr val="3E2152"/>
                </a:solidFill>
                <a:latin typeface="Arial"/>
                <a:cs typeface="Arial"/>
              </a:rPr>
              <a:t>H	</a:t>
            </a:r>
            <a:r>
              <a:rPr dirty="0" sz="3950" spc="-420">
                <a:solidFill>
                  <a:srgbClr val="3E2152"/>
                </a:solidFill>
                <a:latin typeface="Arial"/>
                <a:cs typeface="Arial"/>
              </a:rPr>
              <a:t>O	</a:t>
            </a:r>
            <a:r>
              <a:rPr dirty="0" sz="3950" spc="-370">
                <a:solidFill>
                  <a:srgbClr val="3E2152"/>
                </a:solidFill>
                <a:latin typeface="Arial"/>
                <a:cs typeface="Arial"/>
              </a:rPr>
              <a:t>N  </a:t>
            </a:r>
            <a:r>
              <a:rPr dirty="0" sz="3950" spc="-420">
                <a:solidFill>
                  <a:srgbClr val="3E2152"/>
                </a:solidFill>
                <a:latin typeface="Arial"/>
                <a:cs typeface="Arial"/>
              </a:rPr>
              <a:t>O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</a:t>
            </a:r>
            <a:r>
              <a:rPr dirty="0" sz="3950" spc="-110">
                <a:solidFill>
                  <a:srgbClr val="3E2152"/>
                </a:solidFill>
                <a:latin typeface="Arial"/>
                <a:cs typeface="Arial"/>
              </a:rPr>
              <a:t>P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	</a:t>
            </a:r>
            <a:r>
              <a:rPr dirty="0" sz="3950" spc="-295">
                <a:solidFill>
                  <a:srgbClr val="3E2152"/>
                </a:solidFill>
                <a:latin typeface="Arial"/>
                <a:cs typeface="Arial"/>
              </a:rPr>
              <a:t>E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</a:t>
            </a:r>
            <a:r>
              <a:rPr dirty="0" sz="3950" spc="-370">
                <a:solidFill>
                  <a:srgbClr val="3E2152"/>
                </a:solidFill>
                <a:latin typeface="Arial"/>
                <a:cs typeface="Arial"/>
              </a:rPr>
              <a:t>N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	</a:t>
            </a:r>
            <a:r>
              <a:rPr dirty="0" sz="3950" spc="-50">
                <a:solidFill>
                  <a:srgbClr val="3E2152"/>
                </a:solidFill>
                <a:latin typeface="Arial"/>
                <a:cs typeface="Arial"/>
              </a:rPr>
              <a:t>C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	</a:t>
            </a:r>
            <a:r>
              <a:rPr dirty="0" sz="3950" spc="-155">
                <a:solidFill>
                  <a:srgbClr val="3E2152"/>
                </a:solidFill>
                <a:latin typeface="Arial"/>
                <a:cs typeface="Arial"/>
              </a:rPr>
              <a:t>V</a:t>
            </a:r>
            <a:endParaRPr sz="3950">
              <a:latin typeface="Arial"/>
              <a:cs typeface="Arial"/>
            </a:endParaRPr>
          </a:p>
          <a:p>
            <a:pPr algn="ctr" marL="12065" marR="5080" indent="-635">
              <a:lnSpc>
                <a:spcPct val="115500"/>
              </a:lnSpc>
              <a:tabLst>
                <a:tab pos="718185" algn="l"/>
                <a:tab pos="1408430" algn="l"/>
                <a:tab pos="1440180" algn="l"/>
                <a:tab pos="1476375" algn="l"/>
                <a:tab pos="1945005" algn="l"/>
                <a:tab pos="2115820" algn="l"/>
                <a:tab pos="2148205" algn="l"/>
                <a:tab pos="2642235" algn="l"/>
                <a:tab pos="2832100" algn="l"/>
                <a:tab pos="2866390" algn="l"/>
                <a:tab pos="3110865" algn="l"/>
                <a:tab pos="3561079" algn="l"/>
                <a:tab pos="3581400" algn="l"/>
                <a:tab pos="3816350" algn="l"/>
                <a:tab pos="4312285" algn="l"/>
                <a:tab pos="4364990" algn="l"/>
                <a:tab pos="4833620" algn="l"/>
                <a:tab pos="5052695" algn="l"/>
                <a:tab pos="5641975" algn="l"/>
                <a:tab pos="5793740" algn="l"/>
                <a:tab pos="6356985" algn="l"/>
                <a:tab pos="6523355" algn="l"/>
                <a:tab pos="7097395" algn="l"/>
              </a:tabLst>
            </a:pPr>
            <a:r>
              <a:rPr dirty="0" sz="3950" spc="55">
                <a:solidFill>
                  <a:srgbClr val="3E2152"/>
                </a:solidFill>
                <a:latin typeface="Arial"/>
                <a:cs typeface="Arial"/>
              </a:rPr>
              <a:t>T	</a:t>
            </a:r>
            <a:r>
              <a:rPr dirty="0" sz="3950" spc="-295">
                <a:solidFill>
                  <a:srgbClr val="3E2152"/>
                </a:solidFill>
                <a:latin typeface="Arial"/>
                <a:cs typeface="Arial"/>
              </a:rPr>
              <a:t>E	</a:t>
            </a:r>
            <a:r>
              <a:rPr dirty="0" sz="3950" spc="-370">
                <a:solidFill>
                  <a:srgbClr val="3E2152"/>
                </a:solidFill>
                <a:latin typeface="Arial"/>
                <a:cs typeface="Arial"/>
              </a:rPr>
              <a:t>N		</a:t>
            </a:r>
            <a:r>
              <a:rPr dirty="0" sz="3950" spc="-90">
                <a:solidFill>
                  <a:srgbClr val="3E2152"/>
                </a:solidFill>
                <a:latin typeface="Arial"/>
                <a:cs typeface="Arial"/>
              </a:rPr>
              <a:t>S		</a:t>
            </a:r>
            <a:r>
              <a:rPr dirty="0" sz="3950" spc="-420">
                <a:solidFill>
                  <a:srgbClr val="3E2152"/>
                </a:solidFill>
                <a:latin typeface="Arial"/>
                <a:cs typeface="Arial"/>
              </a:rPr>
              <a:t>O	</a:t>
            </a:r>
            <a:r>
              <a:rPr dirty="0" sz="3950" spc="-30">
                <a:solidFill>
                  <a:srgbClr val="3E2152"/>
                </a:solidFill>
                <a:latin typeface="Arial"/>
                <a:cs typeface="Arial"/>
              </a:rPr>
              <a:t>R	</a:t>
            </a:r>
            <a:r>
              <a:rPr dirty="0" sz="3950" spc="330">
                <a:solidFill>
                  <a:srgbClr val="3E2152"/>
                </a:solidFill>
                <a:latin typeface="Arial"/>
                <a:cs typeface="Arial"/>
              </a:rPr>
              <a:t>F		</a:t>
            </a:r>
            <a:r>
              <a:rPr dirty="0" sz="3950" spc="545">
                <a:solidFill>
                  <a:srgbClr val="3E2152"/>
                </a:solidFill>
                <a:latin typeface="Arial"/>
                <a:cs typeface="Arial"/>
              </a:rPr>
              <a:t>L		</a:t>
            </a:r>
            <a:r>
              <a:rPr dirty="0" sz="3950" spc="-420">
                <a:solidFill>
                  <a:srgbClr val="3E2152"/>
                </a:solidFill>
                <a:latin typeface="Arial"/>
                <a:cs typeface="Arial"/>
              </a:rPr>
              <a:t>O		</a:t>
            </a:r>
            <a:r>
              <a:rPr dirty="0" sz="3950" spc="-5">
                <a:solidFill>
                  <a:srgbClr val="3E2152"/>
                </a:solidFill>
                <a:latin typeface="Arial"/>
                <a:cs typeface="Arial"/>
              </a:rPr>
              <a:t>W  </a:t>
            </a:r>
            <a:r>
              <a:rPr dirty="0" sz="3950" spc="-90">
                <a:solidFill>
                  <a:srgbClr val="3E2152"/>
                </a:solidFill>
                <a:latin typeface="Arial"/>
                <a:cs typeface="Arial"/>
              </a:rPr>
              <a:t>S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</a:t>
            </a:r>
            <a:r>
              <a:rPr dirty="0" sz="3950" spc="-1025">
                <a:solidFill>
                  <a:srgbClr val="3E2152"/>
                </a:solidFill>
                <a:latin typeface="Arial"/>
                <a:cs typeface="Arial"/>
              </a:rPr>
              <a:t> </a:t>
            </a:r>
            <a:r>
              <a:rPr dirty="0" sz="3950" spc="-50">
                <a:solidFill>
                  <a:srgbClr val="3E2152"/>
                </a:solidFill>
                <a:latin typeface="Arial"/>
                <a:cs typeface="Arial"/>
              </a:rPr>
              <a:t>C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		</a:t>
            </a:r>
            <a:r>
              <a:rPr dirty="0" sz="3950" spc="-500">
                <a:solidFill>
                  <a:srgbClr val="3E2152"/>
                </a:solidFill>
                <a:latin typeface="Arial"/>
                <a:cs typeface="Arial"/>
              </a:rPr>
              <a:t>I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</a:t>
            </a:r>
            <a:r>
              <a:rPr dirty="0" sz="3950" spc="-240">
                <a:solidFill>
                  <a:srgbClr val="3E2152"/>
                </a:solidFill>
                <a:latin typeface="Arial"/>
                <a:cs typeface="Arial"/>
              </a:rPr>
              <a:t>K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</a:t>
            </a:r>
            <a:r>
              <a:rPr dirty="0" sz="3950" spc="-500">
                <a:solidFill>
                  <a:srgbClr val="3E2152"/>
                </a:solidFill>
                <a:latin typeface="Arial"/>
                <a:cs typeface="Arial"/>
              </a:rPr>
              <a:t>I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		</a:t>
            </a:r>
            <a:r>
              <a:rPr dirty="0" sz="3950" spc="55">
                <a:solidFill>
                  <a:srgbClr val="3E2152"/>
                </a:solidFill>
                <a:latin typeface="Arial"/>
                <a:cs typeface="Arial"/>
              </a:rPr>
              <a:t>T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		</a:t>
            </a:r>
            <a:r>
              <a:rPr dirty="0" sz="3950" spc="-90">
                <a:solidFill>
                  <a:srgbClr val="3E2152"/>
                </a:solidFill>
                <a:latin typeface="Arial"/>
                <a:cs typeface="Arial"/>
              </a:rPr>
              <a:t>-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	</a:t>
            </a:r>
            <a:r>
              <a:rPr dirty="0" sz="3950" spc="-500">
                <a:solidFill>
                  <a:srgbClr val="3E2152"/>
                </a:solidFill>
                <a:latin typeface="Arial"/>
                <a:cs typeface="Arial"/>
              </a:rPr>
              <a:t>I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</a:t>
            </a:r>
            <a:r>
              <a:rPr dirty="0" sz="3950" spc="-15">
                <a:solidFill>
                  <a:srgbClr val="3E2152"/>
                </a:solidFill>
                <a:latin typeface="Arial"/>
                <a:cs typeface="Arial"/>
              </a:rPr>
              <a:t>M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</a:t>
            </a:r>
            <a:r>
              <a:rPr dirty="0" sz="3950" spc="-100">
                <a:solidFill>
                  <a:srgbClr val="3E2152"/>
                </a:solidFill>
                <a:latin typeface="Arial"/>
                <a:cs typeface="Arial"/>
              </a:rPr>
              <a:t>A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</a:t>
            </a:r>
            <a:r>
              <a:rPr dirty="0" sz="3950" spc="-330">
                <a:solidFill>
                  <a:srgbClr val="3E2152"/>
                </a:solidFill>
                <a:latin typeface="Arial"/>
                <a:cs typeface="Arial"/>
              </a:rPr>
              <a:t>G</a:t>
            </a:r>
            <a:r>
              <a:rPr dirty="0" sz="3950">
                <a:solidFill>
                  <a:srgbClr val="3E2152"/>
                </a:solidFill>
                <a:latin typeface="Arial"/>
                <a:cs typeface="Arial"/>
              </a:rPr>
              <a:t>	</a:t>
            </a:r>
            <a:r>
              <a:rPr dirty="0" sz="3950" spc="-180">
                <a:solidFill>
                  <a:srgbClr val="3E2152"/>
                </a:solidFill>
                <a:latin typeface="Arial"/>
                <a:cs typeface="Arial"/>
              </a:rPr>
              <a:t>E  </a:t>
            </a:r>
            <a:r>
              <a:rPr dirty="0" sz="3950" spc="-110">
                <a:solidFill>
                  <a:srgbClr val="3E2152"/>
                </a:solidFill>
                <a:latin typeface="Arial"/>
                <a:cs typeface="Arial"/>
              </a:rPr>
              <a:t>P	</a:t>
            </a:r>
            <a:r>
              <a:rPr dirty="0" sz="3950" spc="-100">
                <a:solidFill>
                  <a:srgbClr val="3E2152"/>
                </a:solidFill>
                <a:latin typeface="Arial"/>
                <a:cs typeface="Arial"/>
              </a:rPr>
              <a:t>A		</a:t>
            </a:r>
            <a:r>
              <a:rPr dirty="0" sz="3950" spc="-370">
                <a:solidFill>
                  <a:srgbClr val="3E2152"/>
                </a:solidFill>
                <a:latin typeface="Arial"/>
                <a:cs typeface="Arial"/>
              </a:rPr>
              <a:t>N			</a:t>
            </a:r>
            <a:r>
              <a:rPr dirty="0" sz="3950" spc="-285">
                <a:solidFill>
                  <a:srgbClr val="3E2152"/>
                </a:solidFill>
                <a:latin typeface="Arial"/>
                <a:cs typeface="Arial"/>
              </a:rPr>
              <a:t>D			</a:t>
            </a:r>
            <a:r>
              <a:rPr dirty="0" sz="3950" spc="-100">
                <a:solidFill>
                  <a:srgbClr val="3E2152"/>
                </a:solidFill>
                <a:latin typeface="Arial"/>
                <a:cs typeface="Arial"/>
              </a:rPr>
              <a:t>A		</a:t>
            </a:r>
            <a:r>
              <a:rPr dirty="0" sz="3950" spc="-90">
                <a:solidFill>
                  <a:srgbClr val="3E2152"/>
                </a:solidFill>
                <a:latin typeface="Arial"/>
                <a:cs typeface="Arial"/>
              </a:rPr>
              <a:t>S</a:t>
            </a:r>
            <a:endParaRPr sz="3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35"/>
              </a:spcBef>
              <a:tabLst>
                <a:tab pos="696595" algn="l"/>
                <a:tab pos="1386840" algn="l"/>
                <a:tab pos="2137410" algn="l"/>
                <a:tab pos="2852420" algn="l"/>
              </a:tabLst>
            </a:pPr>
            <a:r>
              <a:rPr dirty="0" sz="3950" spc="-240">
                <a:solidFill>
                  <a:srgbClr val="3E2152"/>
                </a:solidFill>
                <a:latin typeface="Arial"/>
                <a:cs typeface="Arial"/>
              </a:rPr>
              <a:t>K	</a:t>
            </a:r>
            <a:r>
              <a:rPr dirty="0" sz="3950" spc="-295">
                <a:solidFill>
                  <a:srgbClr val="3E2152"/>
                </a:solidFill>
                <a:latin typeface="Arial"/>
                <a:cs typeface="Arial"/>
              </a:rPr>
              <a:t>E	</a:t>
            </a:r>
            <a:r>
              <a:rPr dirty="0" sz="3950" spc="-30">
                <a:solidFill>
                  <a:srgbClr val="3E2152"/>
                </a:solidFill>
                <a:latin typeface="Arial"/>
                <a:cs typeface="Arial"/>
              </a:rPr>
              <a:t>R	</a:t>
            </a:r>
            <a:r>
              <a:rPr dirty="0" sz="3950" spc="-100">
                <a:solidFill>
                  <a:srgbClr val="3E2152"/>
                </a:solidFill>
                <a:latin typeface="Arial"/>
                <a:cs typeface="Arial"/>
              </a:rPr>
              <a:t>A	</a:t>
            </a:r>
            <a:r>
              <a:rPr dirty="0" sz="3950" spc="-90">
                <a:solidFill>
                  <a:srgbClr val="3E2152"/>
                </a:solidFill>
                <a:latin typeface="Arial"/>
                <a:cs typeface="Arial"/>
              </a:rPr>
              <a:t>S</a:t>
            </a:r>
            <a:endParaRPr sz="39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735"/>
              </a:spcBef>
              <a:tabLst>
                <a:tab pos="808355" algn="l"/>
                <a:tab pos="1522730" algn="l"/>
                <a:tab pos="2228850" algn="l"/>
                <a:tab pos="2941955" algn="l"/>
                <a:tab pos="3682365" algn="l"/>
                <a:tab pos="4411980" algn="l"/>
                <a:tab pos="5152390" algn="l"/>
                <a:tab pos="5621020" algn="l"/>
              </a:tabLst>
            </a:pPr>
            <a:r>
              <a:rPr dirty="0" sz="3950" spc="-15">
                <a:solidFill>
                  <a:srgbClr val="3E2152"/>
                </a:solidFill>
                <a:latin typeface="Arial"/>
                <a:cs typeface="Arial"/>
              </a:rPr>
              <a:t>M	</a:t>
            </a:r>
            <a:r>
              <a:rPr dirty="0" sz="3950" spc="-100">
                <a:solidFill>
                  <a:srgbClr val="3E2152"/>
                </a:solidFill>
                <a:latin typeface="Arial"/>
                <a:cs typeface="Arial"/>
              </a:rPr>
              <a:t>A	</a:t>
            </a:r>
            <a:r>
              <a:rPr dirty="0" sz="3950" spc="55">
                <a:solidFill>
                  <a:srgbClr val="3E2152"/>
                </a:solidFill>
                <a:latin typeface="Arial"/>
                <a:cs typeface="Arial"/>
              </a:rPr>
              <a:t>T	</a:t>
            </a:r>
            <a:r>
              <a:rPr dirty="0" sz="3950" spc="-110">
                <a:solidFill>
                  <a:srgbClr val="3E2152"/>
                </a:solidFill>
                <a:latin typeface="Arial"/>
                <a:cs typeface="Arial"/>
              </a:rPr>
              <a:t>P	</a:t>
            </a:r>
            <a:r>
              <a:rPr dirty="0" sz="3950" spc="545">
                <a:solidFill>
                  <a:srgbClr val="3E2152"/>
                </a:solidFill>
                <a:latin typeface="Arial"/>
                <a:cs typeface="Arial"/>
              </a:rPr>
              <a:t>L	</a:t>
            </a:r>
            <a:r>
              <a:rPr dirty="0" sz="3950" spc="-420">
                <a:solidFill>
                  <a:srgbClr val="3E2152"/>
                </a:solidFill>
                <a:latin typeface="Arial"/>
                <a:cs typeface="Arial"/>
              </a:rPr>
              <a:t>O	</a:t>
            </a:r>
            <a:r>
              <a:rPr dirty="0" sz="3950" spc="545">
                <a:solidFill>
                  <a:srgbClr val="3E2152"/>
                </a:solidFill>
                <a:latin typeface="Arial"/>
                <a:cs typeface="Arial"/>
              </a:rPr>
              <a:t>L	</a:t>
            </a:r>
            <a:r>
              <a:rPr dirty="0" sz="3950" spc="-500">
                <a:solidFill>
                  <a:srgbClr val="3E2152"/>
                </a:solidFill>
                <a:latin typeface="Arial"/>
                <a:cs typeface="Arial"/>
              </a:rPr>
              <a:t>I	</a:t>
            </a:r>
            <a:r>
              <a:rPr dirty="0" sz="3950" spc="180">
                <a:solidFill>
                  <a:srgbClr val="3E2152"/>
                </a:solidFill>
                <a:latin typeface="Arial"/>
                <a:cs typeface="Arial"/>
              </a:rPr>
              <a:t>B</a:t>
            </a:r>
            <a:endParaRPr sz="39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753350" y="10277475"/>
            <a:ext cx="10534650" cy="95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170736"/>
            <a:ext cx="135382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275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1750" spc="6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1750" spc="235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dirty="0" sz="1750" spc="1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50" spc="6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6660" y="170736"/>
            <a:ext cx="184531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90">
                <a:solidFill>
                  <a:srgbClr val="FFFFFF"/>
                </a:solidFill>
                <a:latin typeface="Arial"/>
                <a:cs typeface="Arial"/>
              </a:rPr>
              <a:t>P </a:t>
            </a:r>
            <a:r>
              <a:rPr dirty="0" sz="1750" spc="10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dirty="0" sz="1750" spc="17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1750" spc="35">
                <a:solidFill>
                  <a:srgbClr val="FFFFFF"/>
                </a:solidFill>
                <a:latin typeface="Arial"/>
                <a:cs typeface="Arial"/>
              </a:rPr>
              <a:t>J </a:t>
            </a:r>
            <a:r>
              <a:rPr dirty="0" sz="1750" spc="6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750" spc="5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14858" y="189786"/>
            <a:ext cx="278828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22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dirty="0" sz="1750" spc="6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750" spc="90">
                <a:solidFill>
                  <a:srgbClr val="FFFFFF"/>
                </a:solidFill>
                <a:latin typeface="Arial"/>
                <a:cs typeface="Arial"/>
              </a:rPr>
              <a:t>P </a:t>
            </a:r>
            <a:r>
              <a:rPr dirty="0" sz="1750" spc="18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750" spc="10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dirty="0" sz="1750" spc="-2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dirty="0" sz="1750" spc="275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1750" spc="6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750" spc="23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50" spc="3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82487" y="189786"/>
            <a:ext cx="2050414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67080" algn="l"/>
              </a:tabLst>
            </a:pPr>
            <a:r>
              <a:rPr dirty="0" sz="1750" spc="1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50" spc="4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FFFFFF"/>
                </a:solidFill>
                <a:latin typeface="Arial"/>
                <a:cs typeface="Arial"/>
              </a:rPr>
              <a:t>F	</a:t>
            </a:r>
            <a:r>
              <a:rPr dirty="0" sz="1750" spc="55">
                <a:solidFill>
                  <a:srgbClr val="FFFFFF"/>
                </a:solidFill>
                <a:latin typeface="Arial"/>
                <a:cs typeface="Arial"/>
              </a:rPr>
              <a:t>C </a:t>
            </a:r>
            <a:r>
              <a:rPr dirty="0" sz="1750" spc="17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1750" spc="275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1750" spc="9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750" spc="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114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512185" y="189786"/>
            <a:ext cx="125920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6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750" spc="235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dirty="0" sz="1750" spc="55">
                <a:solidFill>
                  <a:srgbClr val="FFFFFF"/>
                </a:solidFill>
                <a:latin typeface="Arial"/>
                <a:cs typeface="Arial"/>
              </a:rPr>
              <a:t>G G</a:t>
            </a:r>
            <a:r>
              <a:rPr dirty="0" sz="1750" spc="3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114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02655" y="0"/>
            <a:ext cx="14985365" cy="10287000"/>
          </a:xfrm>
          <a:custGeom>
            <a:avLst/>
            <a:gdLst/>
            <a:ahLst/>
            <a:cxnLst/>
            <a:rect l="l" t="t" r="r" b="b"/>
            <a:pathLst>
              <a:path w="14985365" h="10287000">
                <a:moveTo>
                  <a:pt x="14985344" y="10286999"/>
                </a:moveTo>
                <a:lnTo>
                  <a:pt x="0" y="10286999"/>
                </a:lnTo>
                <a:lnTo>
                  <a:pt x="13330452" y="0"/>
                </a:lnTo>
                <a:lnTo>
                  <a:pt x="14582737" y="0"/>
                </a:lnTo>
                <a:lnTo>
                  <a:pt x="14985345" y="521751"/>
                </a:lnTo>
                <a:lnTo>
                  <a:pt x="14985344" y="10286999"/>
                </a:lnTo>
                <a:close/>
              </a:path>
            </a:pathLst>
          </a:custGeom>
          <a:solidFill>
            <a:srgbClr val="608E6B">
              <a:alpha val="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21742" y="1383399"/>
            <a:ext cx="17214215" cy="649287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4674235">
              <a:lnSpc>
                <a:spcPct val="100000"/>
              </a:lnSpc>
              <a:spcBef>
                <a:spcPts val="130"/>
              </a:spcBef>
              <a:tabLst>
                <a:tab pos="5495290" algn="l"/>
                <a:tab pos="6282690" algn="l"/>
                <a:tab pos="7023100" algn="l"/>
                <a:tab pos="7811134" algn="l"/>
                <a:tab pos="8632190" algn="l"/>
                <a:tab pos="9419590" algn="l"/>
                <a:tab pos="10281920" algn="l"/>
                <a:tab pos="11082020" algn="l"/>
                <a:tab pos="11869420" algn="l"/>
              </a:tabLst>
            </a:pPr>
            <a:r>
              <a:rPr dirty="0" sz="3750" spc="1215">
                <a:solidFill>
                  <a:srgbClr val="608E6B"/>
                </a:solidFill>
                <a:latin typeface="Verdana"/>
                <a:cs typeface="Verdana"/>
              </a:rPr>
              <a:t>R	</a:t>
            </a:r>
            <a:r>
              <a:rPr dirty="0" sz="3750" spc="1185">
                <a:solidFill>
                  <a:srgbClr val="608E6B"/>
                </a:solidFill>
                <a:latin typeface="Verdana"/>
                <a:cs typeface="Verdana"/>
              </a:rPr>
              <a:t>E	</a:t>
            </a:r>
            <a:r>
              <a:rPr dirty="0" sz="3750" spc="1035">
                <a:solidFill>
                  <a:srgbClr val="608E6B"/>
                </a:solidFill>
                <a:latin typeface="Verdana"/>
                <a:cs typeface="Verdana"/>
              </a:rPr>
              <a:t>F	</a:t>
            </a:r>
            <a:r>
              <a:rPr dirty="0" sz="3750" spc="1185">
                <a:solidFill>
                  <a:srgbClr val="608E6B"/>
                </a:solidFill>
                <a:latin typeface="Verdana"/>
                <a:cs typeface="Verdana"/>
              </a:rPr>
              <a:t>E	</a:t>
            </a:r>
            <a:r>
              <a:rPr dirty="0" sz="3750" spc="1215">
                <a:solidFill>
                  <a:srgbClr val="608E6B"/>
                </a:solidFill>
                <a:latin typeface="Verdana"/>
                <a:cs typeface="Verdana"/>
              </a:rPr>
              <a:t>R	</a:t>
            </a:r>
            <a:r>
              <a:rPr dirty="0" sz="3750" spc="1185">
                <a:solidFill>
                  <a:srgbClr val="608E6B"/>
                </a:solidFill>
                <a:latin typeface="Verdana"/>
                <a:cs typeface="Verdana"/>
              </a:rPr>
              <a:t>E	</a:t>
            </a:r>
            <a:r>
              <a:rPr dirty="0" sz="3750" spc="1345">
                <a:solidFill>
                  <a:srgbClr val="608E6B"/>
                </a:solidFill>
                <a:latin typeface="Verdana"/>
                <a:cs typeface="Verdana"/>
              </a:rPr>
              <a:t>N	</a:t>
            </a:r>
            <a:r>
              <a:rPr dirty="0" sz="3750" spc="1035">
                <a:solidFill>
                  <a:srgbClr val="608E6B"/>
                </a:solidFill>
                <a:latin typeface="Verdana"/>
                <a:cs typeface="Verdana"/>
              </a:rPr>
              <a:t>C	</a:t>
            </a:r>
            <a:r>
              <a:rPr dirty="0" sz="3750" spc="1185">
                <a:solidFill>
                  <a:srgbClr val="608E6B"/>
                </a:solidFill>
                <a:latin typeface="Verdana"/>
                <a:cs typeface="Verdana"/>
              </a:rPr>
              <a:t>E	</a:t>
            </a:r>
            <a:r>
              <a:rPr dirty="0" sz="3750" spc="835">
                <a:solidFill>
                  <a:srgbClr val="608E6B"/>
                </a:solidFill>
                <a:latin typeface="Verdana"/>
                <a:cs typeface="Verdana"/>
              </a:rPr>
              <a:t>S</a:t>
            </a:r>
            <a:endParaRPr sz="375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400">
              <a:latin typeface="Times New Roman"/>
              <a:cs typeface="Times New Roman"/>
            </a:endParaRPr>
          </a:p>
          <a:p>
            <a:pPr marL="1390650">
              <a:lnSpc>
                <a:spcPct val="100000"/>
              </a:lnSpc>
              <a:tabLst>
                <a:tab pos="1845310" algn="l"/>
                <a:tab pos="5566410" algn="l"/>
                <a:tab pos="6822440" algn="l"/>
                <a:tab pos="9996170" algn="l"/>
                <a:tab pos="11301730" algn="l"/>
                <a:tab pos="12959715" algn="l"/>
                <a:tab pos="14330044" algn="l"/>
              </a:tabLst>
            </a:pPr>
            <a:r>
              <a:rPr dirty="0" sz="3200" spc="-250">
                <a:solidFill>
                  <a:srgbClr val="608E6B"/>
                </a:solidFill>
                <a:latin typeface="Arial"/>
                <a:cs typeface="Arial"/>
              </a:rPr>
              <a:t>1.	</a:t>
            </a:r>
            <a:r>
              <a:rPr dirty="0" sz="3200" spc="540">
                <a:solidFill>
                  <a:srgbClr val="608E6B"/>
                </a:solidFill>
                <a:latin typeface="Arial"/>
                <a:cs typeface="Arial"/>
              </a:rPr>
              <a:t>Understanding	</a:t>
            </a:r>
            <a:r>
              <a:rPr dirty="0" sz="3200" spc="340">
                <a:solidFill>
                  <a:srgbClr val="608E6B"/>
                </a:solidFill>
                <a:latin typeface="Arial"/>
                <a:cs typeface="Arial"/>
              </a:rPr>
              <a:t>Face	</a:t>
            </a:r>
            <a:r>
              <a:rPr dirty="0" sz="3200" spc="480">
                <a:solidFill>
                  <a:srgbClr val="608E6B"/>
                </a:solidFill>
                <a:latin typeface="Arial"/>
                <a:cs typeface="Arial"/>
              </a:rPr>
              <a:t>Recognition,	</a:t>
            </a:r>
            <a:r>
              <a:rPr dirty="0" sz="3200" spc="420">
                <a:solidFill>
                  <a:srgbClr val="608E6B"/>
                </a:solidFill>
                <a:latin typeface="Arial"/>
                <a:cs typeface="Arial"/>
              </a:rPr>
              <a:t>Vicki	</a:t>
            </a:r>
            <a:r>
              <a:rPr dirty="0" sz="3200" spc="395">
                <a:solidFill>
                  <a:srgbClr val="608E6B"/>
                </a:solidFill>
                <a:latin typeface="Arial"/>
                <a:cs typeface="Arial"/>
              </a:rPr>
              <a:t>Bruce,	</a:t>
            </a:r>
            <a:r>
              <a:rPr dirty="0" sz="3200" spc="520">
                <a:solidFill>
                  <a:srgbClr val="608E6B"/>
                </a:solidFill>
                <a:latin typeface="Arial"/>
                <a:cs typeface="Arial"/>
              </a:rPr>
              <a:t>Andy	</a:t>
            </a:r>
            <a:r>
              <a:rPr dirty="0" sz="3200" spc="495">
                <a:solidFill>
                  <a:srgbClr val="608E6B"/>
                </a:solidFill>
                <a:latin typeface="Arial"/>
                <a:cs typeface="Arial"/>
              </a:rPr>
              <a:t>Young</a:t>
            </a:r>
            <a:endParaRPr sz="3200">
              <a:latin typeface="Arial"/>
              <a:cs typeface="Arial"/>
            </a:endParaRPr>
          </a:p>
          <a:p>
            <a:pPr algn="ctr" marL="12065" marR="5080">
              <a:lnSpc>
                <a:spcPct val="123000"/>
              </a:lnSpc>
              <a:spcBef>
                <a:spcPts val="5"/>
              </a:spcBef>
              <a:tabLst>
                <a:tab pos="557530" algn="l"/>
                <a:tab pos="1813560" algn="l"/>
                <a:tab pos="4835525" algn="l"/>
                <a:tab pos="5323840" algn="l"/>
                <a:tab pos="7700645" algn="l"/>
                <a:tab pos="9464675" algn="l"/>
                <a:tab pos="11518900" algn="l"/>
                <a:tab pos="14672944" algn="l"/>
                <a:tab pos="15494000" algn="l"/>
              </a:tabLst>
            </a:pPr>
            <a:r>
              <a:rPr dirty="0" sz="3200" spc="390">
                <a:solidFill>
                  <a:srgbClr val="3E2152"/>
                </a:solidFill>
                <a:latin typeface="Arial"/>
                <a:cs typeface="Arial"/>
              </a:rPr>
              <a:t>https://onlinelibrary.wiley.com/doi/abs/10.1111/j.2044-8295.1986.tb02199.x  </a:t>
            </a:r>
            <a:r>
              <a:rPr dirty="0" sz="3200" spc="425">
                <a:solidFill>
                  <a:srgbClr val="608E6B"/>
                </a:solidFill>
                <a:latin typeface="Arial"/>
                <a:cs typeface="Arial"/>
              </a:rPr>
              <a:t>2</a:t>
            </a:r>
            <a:r>
              <a:rPr dirty="0" sz="3200" spc="-215">
                <a:solidFill>
                  <a:srgbClr val="608E6B"/>
                </a:solidFill>
                <a:latin typeface="Arial"/>
                <a:cs typeface="Arial"/>
              </a:rPr>
              <a:t>.</a:t>
            </a:r>
            <a:r>
              <a:rPr dirty="0" sz="32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200" spc="190">
                <a:solidFill>
                  <a:srgbClr val="608E6B"/>
                </a:solidFill>
                <a:latin typeface="Arial"/>
                <a:cs typeface="Arial"/>
              </a:rPr>
              <a:t>F</a:t>
            </a:r>
            <a:r>
              <a:rPr dirty="0" sz="3200" spc="409">
                <a:solidFill>
                  <a:srgbClr val="608E6B"/>
                </a:solidFill>
                <a:latin typeface="Arial"/>
                <a:cs typeface="Arial"/>
              </a:rPr>
              <a:t>a</a:t>
            </a:r>
            <a:r>
              <a:rPr dirty="0" sz="3200" spc="540">
                <a:solidFill>
                  <a:srgbClr val="608E6B"/>
                </a:solidFill>
                <a:latin typeface="Arial"/>
                <a:cs typeface="Arial"/>
              </a:rPr>
              <a:t>c</a:t>
            </a:r>
            <a:r>
              <a:rPr dirty="0" sz="3200" spc="215">
                <a:solidFill>
                  <a:srgbClr val="608E6B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200" spc="430">
                <a:solidFill>
                  <a:srgbClr val="608E6B"/>
                </a:solidFill>
                <a:latin typeface="Arial"/>
                <a:cs typeface="Arial"/>
              </a:rPr>
              <a:t>r</a:t>
            </a:r>
            <a:r>
              <a:rPr dirty="0" sz="3200" spc="450">
                <a:solidFill>
                  <a:srgbClr val="608E6B"/>
                </a:solidFill>
                <a:latin typeface="Arial"/>
                <a:cs typeface="Arial"/>
              </a:rPr>
              <a:t>e</a:t>
            </a:r>
            <a:r>
              <a:rPr dirty="0" sz="3200" spc="540">
                <a:solidFill>
                  <a:srgbClr val="608E6B"/>
                </a:solidFill>
                <a:latin typeface="Arial"/>
                <a:cs typeface="Arial"/>
              </a:rPr>
              <a:t>c</a:t>
            </a:r>
            <a:r>
              <a:rPr dirty="0" sz="3200" spc="550">
                <a:solidFill>
                  <a:srgbClr val="608E6B"/>
                </a:solidFill>
                <a:latin typeface="Arial"/>
                <a:cs typeface="Arial"/>
              </a:rPr>
              <a:t>o</a:t>
            </a:r>
            <a:r>
              <a:rPr dirty="0" sz="3200" spc="615">
                <a:solidFill>
                  <a:srgbClr val="608E6B"/>
                </a:solidFill>
                <a:latin typeface="Arial"/>
                <a:cs typeface="Arial"/>
              </a:rPr>
              <a:t>g</a:t>
            </a:r>
            <a:r>
              <a:rPr dirty="0" sz="3200" spc="680">
                <a:solidFill>
                  <a:srgbClr val="608E6B"/>
                </a:solidFill>
                <a:latin typeface="Arial"/>
                <a:cs typeface="Arial"/>
              </a:rPr>
              <a:t>n</a:t>
            </a:r>
            <a:r>
              <a:rPr dirty="0" sz="3200" spc="430">
                <a:solidFill>
                  <a:srgbClr val="608E6B"/>
                </a:solidFill>
                <a:latin typeface="Arial"/>
                <a:cs typeface="Arial"/>
              </a:rPr>
              <a:t>i</a:t>
            </a:r>
            <a:r>
              <a:rPr dirty="0" sz="3200" spc="670">
                <a:solidFill>
                  <a:srgbClr val="608E6B"/>
                </a:solidFill>
                <a:latin typeface="Arial"/>
                <a:cs typeface="Arial"/>
              </a:rPr>
              <a:t>t</a:t>
            </a:r>
            <a:r>
              <a:rPr dirty="0" sz="3200" spc="430">
                <a:solidFill>
                  <a:srgbClr val="608E6B"/>
                </a:solidFill>
                <a:latin typeface="Arial"/>
                <a:cs typeface="Arial"/>
              </a:rPr>
              <a:t>i</a:t>
            </a:r>
            <a:r>
              <a:rPr dirty="0" sz="3200" spc="550">
                <a:solidFill>
                  <a:srgbClr val="608E6B"/>
                </a:solidFill>
                <a:latin typeface="Arial"/>
                <a:cs typeface="Arial"/>
              </a:rPr>
              <a:t>o</a:t>
            </a:r>
            <a:r>
              <a:rPr dirty="0" sz="3200" spc="680">
                <a:solidFill>
                  <a:srgbClr val="608E6B"/>
                </a:solidFill>
                <a:latin typeface="Arial"/>
                <a:cs typeface="Arial"/>
              </a:rPr>
              <a:t>n</a:t>
            </a:r>
            <a:r>
              <a:rPr dirty="0" sz="3200" spc="-225">
                <a:solidFill>
                  <a:srgbClr val="608E6B"/>
                </a:solidFill>
                <a:latin typeface="Arial"/>
                <a:cs typeface="Arial"/>
              </a:rPr>
              <a:t>:</a:t>
            </a:r>
            <a:r>
              <a:rPr dirty="0" sz="32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200" spc="300">
                <a:solidFill>
                  <a:srgbClr val="608E6B"/>
                </a:solidFill>
                <a:latin typeface="Arial"/>
                <a:cs typeface="Arial"/>
              </a:rPr>
              <a:t>A</a:t>
            </a:r>
            <a:r>
              <a:rPr dirty="0" sz="32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200" spc="465">
                <a:solidFill>
                  <a:srgbClr val="608E6B"/>
                </a:solidFill>
                <a:latin typeface="Arial"/>
                <a:cs typeface="Arial"/>
              </a:rPr>
              <a:t>l</a:t>
            </a:r>
            <a:r>
              <a:rPr dirty="0" sz="3200" spc="430">
                <a:solidFill>
                  <a:srgbClr val="608E6B"/>
                </a:solidFill>
                <a:latin typeface="Arial"/>
                <a:cs typeface="Arial"/>
              </a:rPr>
              <a:t>i</a:t>
            </a:r>
            <a:r>
              <a:rPr dirty="0" sz="3200" spc="670">
                <a:solidFill>
                  <a:srgbClr val="608E6B"/>
                </a:solidFill>
                <a:latin typeface="Arial"/>
                <a:cs typeface="Arial"/>
              </a:rPr>
              <a:t>t</a:t>
            </a:r>
            <a:r>
              <a:rPr dirty="0" sz="3200" spc="450">
                <a:solidFill>
                  <a:srgbClr val="608E6B"/>
                </a:solidFill>
                <a:latin typeface="Arial"/>
                <a:cs typeface="Arial"/>
              </a:rPr>
              <a:t>e</a:t>
            </a:r>
            <a:r>
              <a:rPr dirty="0" sz="3200" spc="430">
                <a:solidFill>
                  <a:srgbClr val="608E6B"/>
                </a:solidFill>
                <a:latin typeface="Arial"/>
                <a:cs typeface="Arial"/>
              </a:rPr>
              <a:t>r</a:t>
            </a:r>
            <a:r>
              <a:rPr dirty="0" sz="3200" spc="409">
                <a:solidFill>
                  <a:srgbClr val="608E6B"/>
                </a:solidFill>
                <a:latin typeface="Arial"/>
                <a:cs typeface="Arial"/>
              </a:rPr>
              <a:t>a</a:t>
            </a:r>
            <a:r>
              <a:rPr dirty="0" sz="3200" spc="670">
                <a:solidFill>
                  <a:srgbClr val="608E6B"/>
                </a:solidFill>
                <a:latin typeface="Arial"/>
                <a:cs typeface="Arial"/>
              </a:rPr>
              <a:t>t</a:t>
            </a:r>
            <a:r>
              <a:rPr dirty="0" sz="3200" spc="650">
                <a:solidFill>
                  <a:srgbClr val="608E6B"/>
                </a:solidFill>
                <a:latin typeface="Arial"/>
                <a:cs typeface="Arial"/>
              </a:rPr>
              <a:t>u</a:t>
            </a:r>
            <a:r>
              <a:rPr dirty="0" sz="3200" spc="430">
                <a:solidFill>
                  <a:srgbClr val="608E6B"/>
                </a:solidFill>
                <a:latin typeface="Arial"/>
                <a:cs typeface="Arial"/>
              </a:rPr>
              <a:t>r</a:t>
            </a:r>
            <a:r>
              <a:rPr dirty="0" sz="3200" spc="215">
                <a:solidFill>
                  <a:srgbClr val="608E6B"/>
                </a:solidFill>
                <a:latin typeface="Arial"/>
                <a:cs typeface="Arial"/>
              </a:rPr>
              <a:t>e</a:t>
            </a:r>
            <a:r>
              <a:rPr dirty="0" sz="32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200" spc="170">
                <a:solidFill>
                  <a:srgbClr val="608E6B"/>
                </a:solidFill>
                <a:latin typeface="Arial"/>
                <a:cs typeface="Arial"/>
              </a:rPr>
              <a:t>s</a:t>
            </a:r>
            <a:r>
              <a:rPr dirty="0" sz="3200" spc="650">
                <a:solidFill>
                  <a:srgbClr val="608E6B"/>
                </a:solidFill>
                <a:latin typeface="Arial"/>
                <a:cs typeface="Arial"/>
              </a:rPr>
              <a:t>u</a:t>
            </a:r>
            <a:r>
              <a:rPr dirty="0" sz="3200" spc="430">
                <a:solidFill>
                  <a:srgbClr val="608E6B"/>
                </a:solidFill>
                <a:latin typeface="Arial"/>
                <a:cs typeface="Arial"/>
              </a:rPr>
              <a:t>r</a:t>
            </a:r>
            <a:r>
              <a:rPr dirty="0" sz="3200" spc="325">
                <a:solidFill>
                  <a:srgbClr val="608E6B"/>
                </a:solidFill>
                <a:latin typeface="Arial"/>
                <a:cs typeface="Arial"/>
              </a:rPr>
              <a:t>v</a:t>
            </a:r>
            <a:r>
              <a:rPr dirty="0" sz="3200" spc="450">
                <a:solidFill>
                  <a:srgbClr val="608E6B"/>
                </a:solidFill>
                <a:latin typeface="Arial"/>
                <a:cs typeface="Arial"/>
              </a:rPr>
              <a:t>e</a:t>
            </a:r>
            <a:r>
              <a:rPr dirty="0" sz="3200" spc="335">
                <a:solidFill>
                  <a:srgbClr val="608E6B"/>
                </a:solidFill>
                <a:latin typeface="Arial"/>
                <a:cs typeface="Arial"/>
              </a:rPr>
              <a:t>y</a:t>
            </a:r>
            <a:r>
              <a:rPr dirty="0" sz="3200" spc="-220">
                <a:solidFill>
                  <a:srgbClr val="608E6B"/>
                </a:solidFill>
                <a:latin typeface="Arial"/>
                <a:cs typeface="Arial"/>
              </a:rPr>
              <a:t>,</a:t>
            </a:r>
            <a:r>
              <a:rPr dirty="0" sz="32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200" spc="665">
                <a:solidFill>
                  <a:srgbClr val="608E6B"/>
                </a:solidFill>
                <a:latin typeface="Arial"/>
                <a:cs typeface="Arial"/>
              </a:rPr>
              <a:t>W</a:t>
            </a:r>
            <a:r>
              <a:rPr dirty="0" sz="3200" spc="20">
                <a:solidFill>
                  <a:srgbClr val="608E6B"/>
                </a:solidFill>
                <a:latin typeface="Arial"/>
                <a:cs typeface="Arial"/>
              </a:rPr>
              <a:t>.</a:t>
            </a:r>
            <a:r>
              <a:rPr dirty="0" sz="3200" spc="520">
                <a:solidFill>
                  <a:srgbClr val="608E6B"/>
                </a:solidFill>
                <a:latin typeface="Arial"/>
                <a:cs typeface="Arial"/>
              </a:rPr>
              <a:t>Z</a:t>
            </a:r>
            <a:r>
              <a:rPr dirty="0" sz="3200" spc="700">
                <a:solidFill>
                  <a:srgbClr val="608E6B"/>
                </a:solidFill>
                <a:latin typeface="Arial"/>
                <a:cs typeface="Arial"/>
              </a:rPr>
              <a:t>h</a:t>
            </a:r>
            <a:r>
              <a:rPr dirty="0" sz="3200" spc="409">
                <a:solidFill>
                  <a:srgbClr val="608E6B"/>
                </a:solidFill>
                <a:latin typeface="Arial"/>
                <a:cs typeface="Arial"/>
              </a:rPr>
              <a:t>a</a:t>
            </a:r>
            <a:r>
              <a:rPr dirty="0" sz="3200" spc="550">
                <a:solidFill>
                  <a:srgbClr val="608E6B"/>
                </a:solidFill>
                <a:latin typeface="Arial"/>
                <a:cs typeface="Arial"/>
              </a:rPr>
              <a:t>o</a:t>
            </a:r>
            <a:r>
              <a:rPr dirty="0" sz="3200" spc="-220">
                <a:solidFill>
                  <a:srgbClr val="608E6B"/>
                </a:solidFill>
                <a:latin typeface="Arial"/>
                <a:cs typeface="Arial"/>
              </a:rPr>
              <a:t>,</a:t>
            </a:r>
            <a:r>
              <a:rPr dirty="0" sz="32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200" spc="375">
                <a:solidFill>
                  <a:srgbClr val="608E6B"/>
                </a:solidFill>
                <a:latin typeface="Arial"/>
                <a:cs typeface="Arial"/>
              </a:rPr>
              <a:t>R</a:t>
            </a:r>
            <a:r>
              <a:rPr dirty="0" sz="3200" spc="20">
                <a:solidFill>
                  <a:srgbClr val="608E6B"/>
                </a:solidFill>
                <a:latin typeface="Arial"/>
                <a:cs typeface="Arial"/>
              </a:rPr>
              <a:t>.</a:t>
            </a:r>
            <a:r>
              <a:rPr dirty="0" sz="3200" spc="300">
                <a:solidFill>
                  <a:srgbClr val="608E6B"/>
                </a:solidFill>
                <a:latin typeface="Arial"/>
                <a:cs typeface="Arial"/>
              </a:rPr>
              <a:t>C</a:t>
            </a:r>
            <a:r>
              <a:rPr dirty="0" sz="3200" spc="700">
                <a:solidFill>
                  <a:srgbClr val="608E6B"/>
                </a:solidFill>
                <a:latin typeface="Arial"/>
                <a:cs typeface="Arial"/>
              </a:rPr>
              <a:t>h</a:t>
            </a:r>
            <a:r>
              <a:rPr dirty="0" sz="3200" spc="450">
                <a:solidFill>
                  <a:srgbClr val="608E6B"/>
                </a:solidFill>
                <a:latin typeface="Arial"/>
                <a:cs typeface="Arial"/>
              </a:rPr>
              <a:t>e</a:t>
            </a:r>
            <a:r>
              <a:rPr dirty="0" sz="3200" spc="465">
                <a:solidFill>
                  <a:srgbClr val="608E6B"/>
                </a:solidFill>
                <a:latin typeface="Arial"/>
                <a:cs typeface="Arial"/>
              </a:rPr>
              <a:t>ll</a:t>
            </a:r>
            <a:r>
              <a:rPr dirty="0" sz="3200" spc="409">
                <a:solidFill>
                  <a:srgbClr val="608E6B"/>
                </a:solidFill>
                <a:latin typeface="Arial"/>
                <a:cs typeface="Arial"/>
              </a:rPr>
              <a:t>a</a:t>
            </a:r>
            <a:r>
              <a:rPr dirty="0" sz="3200" spc="750">
                <a:solidFill>
                  <a:srgbClr val="608E6B"/>
                </a:solidFill>
                <a:latin typeface="Arial"/>
                <a:cs typeface="Arial"/>
              </a:rPr>
              <a:t>pp</a:t>
            </a:r>
            <a:r>
              <a:rPr dirty="0" sz="3200" spc="409">
                <a:solidFill>
                  <a:srgbClr val="608E6B"/>
                </a:solidFill>
                <a:latin typeface="Arial"/>
                <a:cs typeface="Arial"/>
              </a:rPr>
              <a:t>a</a:t>
            </a:r>
            <a:r>
              <a:rPr dirty="0" sz="3200" spc="-220">
                <a:solidFill>
                  <a:srgbClr val="608E6B"/>
                </a:solidFill>
                <a:latin typeface="Arial"/>
                <a:cs typeface="Arial"/>
              </a:rPr>
              <a:t>,</a:t>
            </a:r>
            <a:r>
              <a:rPr dirty="0" sz="32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200" spc="370">
                <a:solidFill>
                  <a:srgbClr val="608E6B"/>
                </a:solidFill>
                <a:latin typeface="Arial"/>
                <a:cs typeface="Arial"/>
              </a:rPr>
              <a:t>P</a:t>
            </a:r>
            <a:r>
              <a:rPr dirty="0" sz="3200" spc="20">
                <a:solidFill>
                  <a:srgbClr val="608E6B"/>
                </a:solidFill>
                <a:latin typeface="Arial"/>
                <a:cs typeface="Arial"/>
              </a:rPr>
              <a:t>.</a:t>
            </a:r>
            <a:r>
              <a:rPr dirty="0" sz="3200" spc="40">
                <a:solidFill>
                  <a:srgbClr val="608E6B"/>
                </a:solidFill>
                <a:latin typeface="Arial"/>
                <a:cs typeface="Arial"/>
              </a:rPr>
              <a:t>J</a:t>
            </a:r>
            <a:r>
              <a:rPr dirty="0" sz="32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200" spc="370">
                <a:solidFill>
                  <a:srgbClr val="608E6B"/>
                </a:solidFill>
                <a:latin typeface="Arial"/>
                <a:cs typeface="Arial"/>
              </a:rPr>
              <a:t>P</a:t>
            </a:r>
            <a:r>
              <a:rPr dirty="0" sz="3200" spc="700">
                <a:solidFill>
                  <a:srgbClr val="608E6B"/>
                </a:solidFill>
                <a:latin typeface="Arial"/>
                <a:cs typeface="Arial"/>
              </a:rPr>
              <a:t>h</a:t>
            </a:r>
            <a:r>
              <a:rPr dirty="0" sz="3200" spc="430">
                <a:solidFill>
                  <a:srgbClr val="608E6B"/>
                </a:solidFill>
                <a:latin typeface="Arial"/>
                <a:cs typeface="Arial"/>
              </a:rPr>
              <a:t>i</a:t>
            </a:r>
            <a:r>
              <a:rPr dirty="0" sz="3200" spc="465">
                <a:solidFill>
                  <a:srgbClr val="608E6B"/>
                </a:solidFill>
                <a:latin typeface="Arial"/>
                <a:cs typeface="Arial"/>
              </a:rPr>
              <a:t>l</a:t>
            </a:r>
            <a:r>
              <a:rPr dirty="0" sz="3200" spc="430">
                <a:solidFill>
                  <a:srgbClr val="608E6B"/>
                </a:solidFill>
                <a:latin typeface="Arial"/>
                <a:cs typeface="Arial"/>
              </a:rPr>
              <a:t>i</a:t>
            </a:r>
            <a:r>
              <a:rPr dirty="0" sz="3200" spc="750">
                <a:solidFill>
                  <a:srgbClr val="608E6B"/>
                </a:solidFill>
                <a:latin typeface="Arial"/>
                <a:cs typeface="Arial"/>
              </a:rPr>
              <a:t>p</a:t>
            </a:r>
            <a:r>
              <a:rPr dirty="0" sz="3200" spc="170">
                <a:solidFill>
                  <a:srgbClr val="608E6B"/>
                </a:solidFill>
                <a:latin typeface="Arial"/>
                <a:cs typeface="Arial"/>
              </a:rPr>
              <a:t>s</a:t>
            </a:r>
            <a:r>
              <a:rPr dirty="0" sz="3200" spc="-220">
                <a:solidFill>
                  <a:srgbClr val="608E6B"/>
                </a:solidFill>
                <a:latin typeface="Arial"/>
                <a:cs typeface="Arial"/>
              </a:rPr>
              <a:t>,</a:t>
            </a:r>
            <a:endParaRPr sz="3200">
              <a:latin typeface="Arial"/>
              <a:cs typeface="Arial"/>
            </a:endParaRPr>
          </a:p>
          <a:p>
            <a:pPr algn="ctr" marR="140335">
              <a:lnSpc>
                <a:spcPct val="100000"/>
              </a:lnSpc>
              <a:spcBef>
                <a:spcPts val="885"/>
              </a:spcBef>
            </a:pPr>
            <a:r>
              <a:rPr dirty="0" sz="3200" spc="425">
                <a:solidFill>
                  <a:srgbClr val="608E6B"/>
                </a:solidFill>
                <a:latin typeface="Arial"/>
                <a:cs typeface="Arial"/>
              </a:rPr>
              <a:t>A.Rosenfeld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dirty="0" sz="3200" spc="459">
                <a:solidFill>
                  <a:srgbClr val="3E2152"/>
                </a:solidFill>
                <a:latin typeface="Arial"/>
                <a:cs typeface="Arial"/>
              </a:rPr>
              <a:t>https://dl.acm.org/citation.cfm?id=954342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85"/>
              </a:spcBef>
              <a:tabLst>
                <a:tab pos="521334" algn="l"/>
                <a:tab pos="3291204" algn="l"/>
                <a:tab pos="4937760" algn="l"/>
                <a:tab pos="6824345" algn="l"/>
                <a:tab pos="9475470" algn="l"/>
                <a:tab pos="12312650" algn="l"/>
                <a:tab pos="13118465" algn="l"/>
                <a:tab pos="14270990" algn="l"/>
              </a:tabLst>
            </a:pPr>
            <a:r>
              <a:rPr dirty="0" sz="3200" spc="15">
                <a:solidFill>
                  <a:srgbClr val="608E6B"/>
                </a:solidFill>
                <a:latin typeface="Arial"/>
                <a:cs typeface="Arial"/>
              </a:rPr>
              <a:t>3.	</a:t>
            </a:r>
            <a:r>
              <a:rPr dirty="0" sz="3200" spc="434">
                <a:solidFill>
                  <a:srgbClr val="608E6B"/>
                </a:solidFill>
                <a:latin typeface="Arial"/>
                <a:cs typeface="Arial"/>
              </a:rPr>
              <a:t>Supervised	</a:t>
            </a:r>
            <a:r>
              <a:rPr dirty="0" sz="3200" spc="470">
                <a:solidFill>
                  <a:srgbClr val="608E6B"/>
                </a:solidFill>
                <a:latin typeface="Arial"/>
                <a:cs typeface="Arial"/>
              </a:rPr>
              <a:t>kernel	</a:t>
            </a:r>
            <a:r>
              <a:rPr dirty="0" sz="3200" spc="455">
                <a:solidFill>
                  <a:srgbClr val="608E6B"/>
                </a:solidFill>
                <a:latin typeface="Arial"/>
                <a:cs typeface="Arial"/>
              </a:rPr>
              <a:t>locality	</a:t>
            </a:r>
            <a:r>
              <a:rPr dirty="0" sz="3200" spc="450">
                <a:solidFill>
                  <a:srgbClr val="608E6B"/>
                </a:solidFill>
                <a:latin typeface="Arial"/>
                <a:cs typeface="Arial"/>
              </a:rPr>
              <a:t>preserving	</a:t>
            </a:r>
            <a:r>
              <a:rPr dirty="0" sz="3200" spc="490">
                <a:solidFill>
                  <a:srgbClr val="608E6B"/>
                </a:solidFill>
                <a:latin typeface="Arial"/>
                <a:cs typeface="Arial"/>
              </a:rPr>
              <a:t>projections	</a:t>
            </a:r>
            <a:r>
              <a:rPr dirty="0" sz="3200" spc="395">
                <a:solidFill>
                  <a:srgbClr val="608E6B"/>
                </a:solidFill>
                <a:latin typeface="Arial"/>
                <a:cs typeface="Arial"/>
              </a:rPr>
              <a:t>for	</a:t>
            </a:r>
            <a:r>
              <a:rPr dirty="0" sz="3200" spc="400">
                <a:solidFill>
                  <a:srgbClr val="608E6B"/>
                </a:solidFill>
                <a:latin typeface="Arial"/>
                <a:cs typeface="Arial"/>
              </a:rPr>
              <a:t>face	</a:t>
            </a:r>
            <a:r>
              <a:rPr dirty="0" sz="3200" spc="484">
                <a:solidFill>
                  <a:srgbClr val="608E6B"/>
                </a:solidFill>
                <a:latin typeface="Arial"/>
                <a:cs typeface="Arial"/>
              </a:rPr>
              <a:t>recognition,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85"/>
              </a:spcBef>
              <a:tabLst>
                <a:tab pos="1123950" algn="l"/>
                <a:tab pos="2936240" algn="l"/>
                <a:tab pos="5368290" algn="l"/>
                <a:tab pos="6339205" algn="l"/>
                <a:tab pos="8462645" algn="l"/>
              </a:tabLst>
            </a:pPr>
            <a:r>
              <a:rPr dirty="0" sz="3200" spc="390">
                <a:solidFill>
                  <a:srgbClr val="608E6B"/>
                </a:solidFill>
                <a:latin typeface="Arial"/>
                <a:cs typeface="Arial"/>
              </a:rPr>
              <a:t>Jian	</a:t>
            </a:r>
            <a:r>
              <a:rPr dirty="0" sz="3200" spc="420">
                <a:solidFill>
                  <a:srgbClr val="608E6B"/>
                </a:solidFill>
                <a:latin typeface="Arial"/>
                <a:cs typeface="Arial"/>
              </a:rPr>
              <a:t>Cheng,	</a:t>
            </a:r>
            <a:r>
              <a:rPr dirty="0" sz="3200" spc="500">
                <a:solidFill>
                  <a:srgbClr val="608E6B"/>
                </a:solidFill>
                <a:latin typeface="Arial"/>
                <a:cs typeface="Arial"/>
              </a:rPr>
              <a:t>Qingshan	</a:t>
            </a:r>
            <a:r>
              <a:rPr dirty="0" sz="3200" spc="265">
                <a:solidFill>
                  <a:srgbClr val="608E6B"/>
                </a:solidFill>
                <a:latin typeface="Arial"/>
                <a:cs typeface="Arial"/>
              </a:rPr>
              <a:t>Liu,	</a:t>
            </a:r>
            <a:r>
              <a:rPr dirty="0" sz="3200" spc="555">
                <a:solidFill>
                  <a:srgbClr val="608E6B"/>
                </a:solidFill>
                <a:latin typeface="Arial"/>
                <a:cs typeface="Arial"/>
              </a:rPr>
              <a:t>hanging	</a:t>
            </a:r>
            <a:r>
              <a:rPr dirty="0" sz="3200" spc="310">
                <a:solidFill>
                  <a:srgbClr val="608E6B"/>
                </a:solidFill>
                <a:latin typeface="Arial"/>
                <a:cs typeface="Arial"/>
              </a:rPr>
              <a:t>Lu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85"/>
              </a:spcBef>
            </a:pPr>
            <a:r>
              <a:rPr dirty="0" sz="3200" spc="480">
                <a:solidFill>
                  <a:srgbClr val="3E2152"/>
                </a:solidFill>
                <a:latin typeface="Arial"/>
                <a:cs typeface="Arial"/>
              </a:rPr>
              <a:t>https://www.sciencedirect.com/science/article/pii/S0925231204005594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12207" y="3941388"/>
            <a:ext cx="4492625" cy="90868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pc="35"/>
              <a:t>THANK</a:t>
            </a:r>
            <a:r>
              <a:rPr dirty="0" spc="135"/>
              <a:t> </a:t>
            </a:r>
            <a:r>
              <a:rPr dirty="0" spc="130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3550" y="170736"/>
            <a:ext cx="135382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275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1750" spc="60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1750" spc="235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dirty="0" sz="1750" spc="1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50" spc="6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7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96660" y="170736"/>
            <a:ext cx="1845310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90">
                <a:solidFill>
                  <a:srgbClr val="FFFFFF"/>
                </a:solidFill>
                <a:latin typeface="Arial"/>
                <a:cs typeface="Arial"/>
              </a:rPr>
              <a:t>P </a:t>
            </a:r>
            <a:r>
              <a:rPr dirty="0" sz="1750" spc="10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dirty="0" sz="1750" spc="17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dirty="0" sz="1750" spc="35">
                <a:solidFill>
                  <a:srgbClr val="FFFFFF"/>
                </a:solidFill>
                <a:latin typeface="Arial"/>
                <a:cs typeface="Arial"/>
              </a:rPr>
              <a:t>J </a:t>
            </a:r>
            <a:r>
              <a:rPr dirty="0" sz="1750" spc="6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750" spc="55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75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56576" y="199311"/>
            <a:ext cx="278828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750" spc="220">
                <a:solidFill>
                  <a:srgbClr val="FFFFFF"/>
                </a:solidFill>
                <a:latin typeface="Arial"/>
                <a:cs typeface="Arial"/>
              </a:rPr>
              <a:t>D </a:t>
            </a:r>
            <a:r>
              <a:rPr dirty="0" sz="1750" spc="6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750" spc="90">
                <a:solidFill>
                  <a:srgbClr val="FFFFFF"/>
                </a:solidFill>
                <a:latin typeface="Arial"/>
                <a:cs typeface="Arial"/>
              </a:rPr>
              <a:t>P </a:t>
            </a:r>
            <a:r>
              <a:rPr dirty="0" sz="1750" spc="18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dirty="0" sz="1750" spc="100">
                <a:solidFill>
                  <a:srgbClr val="FFFFFF"/>
                </a:solidFill>
                <a:latin typeface="Arial"/>
                <a:cs typeface="Arial"/>
              </a:rPr>
              <a:t>R </a:t>
            </a:r>
            <a:r>
              <a:rPr dirty="0" sz="1750" spc="-20">
                <a:solidFill>
                  <a:srgbClr val="FFFFFF"/>
                </a:solidFill>
                <a:latin typeface="Arial"/>
                <a:cs typeface="Arial"/>
              </a:rPr>
              <a:t>T </a:t>
            </a:r>
            <a:r>
              <a:rPr dirty="0" sz="1750" spc="275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1750" spc="6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750" spc="23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750" spc="3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2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24206" y="199311"/>
            <a:ext cx="4547235" cy="29718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767080" algn="l"/>
                <a:tab pos="3300095" algn="l"/>
              </a:tabLst>
            </a:pPr>
            <a:r>
              <a:rPr dirty="0" sz="1750" spc="17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750" spc="4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10">
                <a:solidFill>
                  <a:srgbClr val="FFFFFF"/>
                </a:solidFill>
                <a:latin typeface="Arial"/>
                <a:cs typeface="Arial"/>
              </a:rPr>
              <a:t>F	</a:t>
            </a:r>
            <a:r>
              <a:rPr dirty="0" sz="1750" spc="55">
                <a:solidFill>
                  <a:srgbClr val="FFFFFF"/>
                </a:solidFill>
                <a:latin typeface="Arial"/>
                <a:cs typeface="Arial"/>
              </a:rPr>
              <a:t>C  </a:t>
            </a:r>
            <a:r>
              <a:rPr dirty="0" sz="1750" spc="170">
                <a:solidFill>
                  <a:srgbClr val="FFFFFF"/>
                </a:solidFill>
                <a:latin typeface="Arial"/>
                <a:cs typeface="Arial"/>
              </a:rPr>
              <a:t>O  </a:t>
            </a:r>
            <a:r>
              <a:rPr dirty="0" sz="1750" spc="275">
                <a:solidFill>
                  <a:srgbClr val="FFFFFF"/>
                </a:solidFill>
                <a:latin typeface="Arial"/>
                <a:cs typeface="Arial"/>
              </a:rPr>
              <a:t>M </a:t>
            </a:r>
            <a:r>
              <a:rPr dirty="0" sz="1750" spc="90">
                <a:solidFill>
                  <a:srgbClr val="FFFFFF"/>
                </a:solidFill>
                <a:latin typeface="Arial"/>
                <a:cs typeface="Arial"/>
              </a:rPr>
              <a:t>P  </a:t>
            </a:r>
            <a:r>
              <a:rPr dirty="0" sz="1750" spc="180">
                <a:solidFill>
                  <a:srgbClr val="FFFFFF"/>
                </a:solidFill>
                <a:latin typeface="Arial"/>
                <a:cs typeface="Arial"/>
              </a:rPr>
              <a:t>U </a:t>
            </a:r>
            <a:r>
              <a:rPr dirty="0" sz="1750" spc="-2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750" spc="2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6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750" spc="459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10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dirty="0" sz="1750" spc="6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dirty="0" sz="1750" spc="235">
                <a:solidFill>
                  <a:srgbClr val="FFFFFF"/>
                </a:solidFill>
                <a:latin typeface="Arial"/>
                <a:cs typeface="Arial"/>
              </a:rPr>
              <a:t>N </a:t>
            </a:r>
            <a:r>
              <a:rPr dirty="0" sz="1750" spc="55">
                <a:solidFill>
                  <a:srgbClr val="FFFFFF"/>
                </a:solidFill>
                <a:latin typeface="Arial"/>
                <a:cs typeface="Arial"/>
              </a:rPr>
              <a:t>G G</a:t>
            </a:r>
            <a:r>
              <a:rPr dirty="0" sz="1750" spc="3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50" spc="-114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99928" y="318272"/>
            <a:ext cx="13788390" cy="9968865"/>
          </a:xfrm>
          <a:custGeom>
            <a:avLst/>
            <a:gdLst/>
            <a:ahLst/>
            <a:cxnLst/>
            <a:rect l="l" t="t" r="r" b="b"/>
            <a:pathLst>
              <a:path w="13788390" h="9968865">
                <a:moveTo>
                  <a:pt x="13788072" y="9968727"/>
                </a:moveTo>
                <a:lnTo>
                  <a:pt x="0" y="9968727"/>
                </a:lnTo>
                <a:lnTo>
                  <a:pt x="72236" y="9912982"/>
                </a:lnTo>
                <a:lnTo>
                  <a:pt x="12918017" y="0"/>
                </a:lnTo>
                <a:lnTo>
                  <a:pt x="13788072" y="1127407"/>
                </a:lnTo>
                <a:lnTo>
                  <a:pt x="13788072" y="9968727"/>
                </a:lnTo>
                <a:close/>
              </a:path>
            </a:pathLst>
          </a:custGeom>
          <a:solidFill>
            <a:srgbClr val="608E6B">
              <a:alpha val="9803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3299119" y="983329"/>
            <a:ext cx="6896100" cy="7402195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623945">
              <a:lnSpc>
                <a:spcPct val="100000"/>
              </a:lnSpc>
              <a:spcBef>
                <a:spcPts val="130"/>
              </a:spcBef>
            </a:pPr>
            <a:r>
              <a:rPr dirty="0" sz="5250" spc="-625">
                <a:solidFill>
                  <a:srgbClr val="608E6B"/>
                </a:solidFill>
                <a:latin typeface="Verdana"/>
                <a:cs typeface="Verdana"/>
              </a:rPr>
              <a:t>I </a:t>
            </a:r>
            <a:r>
              <a:rPr dirty="0" sz="5250" spc="-55">
                <a:solidFill>
                  <a:srgbClr val="608E6B"/>
                </a:solidFill>
                <a:latin typeface="Verdana"/>
                <a:cs typeface="Verdana"/>
              </a:rPr>
              <a:t>n </a:t>
            </a:r>
            <a:r>
              <a:rPr dirty="0" sz="5250" spc="35">
                <a:solidFill>
                  <a:srgbClr val="608E6B"/>
                </a:solidFill>
                <a:latin typeface="Verdana"/>
                <a:cs typeface="Verdana"/>
              </a:rPr>
              <a:t>d </a:t>
            </a:r>
            <a:r>
              <a:rPr dirty="0" sz="5250" spc="295">
                <a:solidFill>
                  <a:srgbClr val="608E6B"/>
                </a:solidFill>
                <a:latin typeface="Verdana"/>
                <a:cs typeface="Verdana"/>
              </a:rPr>
              <a:t>e</a:t>
            </a:r>
            <a:r>
              <a:rPr dirty="0" sz="5250" spc="705">
                <a:solidFill>
                  <a:srgbClr val="608E6B"/>
                </a:solidFill>
                <a:latin typeface="Verdana"/>
                <a:cs typeface="Verdana"/>
              </a:rPr>
              <a:t> </a:t>
            </a:r>
            <a:r>
              <a:rPr dirty="0" sz="5250" spc="400">
                <a:solidFill>
                  <a:srgbClr val="608E6B"/>
                </a:solidFill>
                <a:latin typeface="Verdana"/>
                <a:cs typeface="Verdana"/>
              </a:rPr>
              <a:t>x</a:t>
            </a:r>
            <a:endParaRPr sz="52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900">
              <a:latin typeface="Times New Roman"/>
              <a:cs typeface="Times New Roman"/>
            </a:endParaRPr>
          </a:p>
          <a:p>
            <a:pPr marL="12700" marR="3941445">
              <a:lnSpc>
                <a:spcPct val="123300"/>
              </a:lnSpc>
            </a:pPr>
            <a:r>
              <a:rPr dirty="0" sz="3700" spc="575">
                <a:solidFill>
                  <a:srgbClr val="608E6B"/>
                </a:solidFill>
                <a:latin typeface="Arial"/>
                <a:cs typeface="Arial"/>
              </a:rPr>
              <a:t>Objective  </a:t>
            </a:r>
            <a:r>
              <a:rPr dirty="0" sz="3700" spc="840">
                <a:solidFill>
                  <a:srgbClr val="608E6B"/>
                </a:solidFill>
                <a:latin typeface="Arial"/>
                <a:cs typeface="Arial"/>
              </a:rPr>
              <a:t>M</a:t>
            </a:r>
            <a:r>
              <a:rPr dirty="0" sz="3700" spc="665">
                <a:solidFill>
                  <a:srgbClr val="608E6B"/>
                </a:solidFill>
                <a:latin typeface="Arial"/>
                <a:cs typeface="Arial"/>
              </a:rPr>
              <a:t>o</a:t>
            </a:r>
            <a:r>
              <a:rPr dirty="0" sz="3700" spc="790">
                <a:solidFill>
                  <a:srgbClr val="608E6B"/>
                </a:solidFill>
                <a:latin typeface="Arial"/>
                <a:cs typeface="Arial"/>
              </a:rPr>
              <a:t>t</a:t>
            </a:r>
            <a:r>
              <a:rPr dirty="0" sz="3700" spc="509">
                <a:solidFill>
                  <a:srgbClr val="608E6B"/>
                </a:solidFill>
                <a:latin typeface="Arial"/>
                <a:cs typeface="Arial"/>
              </a:rPr>
              <a:t>i</a:t>
            </a:r>
            <a:r>
              <a:rPr dirty="0" sz="3700" spc="395">
                <a:solidFill>
                  <a:srgbClr val="608E6B"/>
                </a:solidFill>
                <a:latin typeface="Arial"/>
                <a:cs typeface="Arial"/>
              </a:rPr>
              <a:t>v</a:t>
            </a:r>
            <a:r>
              <a:rPr dirty="0" sz="3700" spc="500">
                <a:solidFill>
                  <a:srgbClr val="608E6B"/>
                </a:solidFill>
                <a:latin typeface="Arial"/>
                <a:cs typeface="Arial"/>
              </a:rPr>
              <a:t>a</a:t>
            </a:r>
            <a:r>
              <a:rPr dirty="0" sz="3700" spc="790">
                <a:solidFill>
                  <a:srgbClr val="608E6B"/>
                </a:solidFill>
                <a:latin typeface="Arial"/>
                <a:cs typeface="Arial"/>
              </a:rPr>
              <a:t>t</a:t>
            </a:r>
            <a:r>
              <a:rPr dirty="0" sz="3700" spc="509">
                <a:solidFill>
                  <a:srgbClr val="608E6B"/>
                </a:solidFill>
                <a:latin typeface="Arial"/>
                <a:cs typeface="Arial"/>
              </a:rPr>
              <a:t>i</a:t>
            </a:r>
            <a:r>
              <a:rPr dirty="0" sz="3700" spc="665">
                <a:solidFill>
                  <a:srgbClr val="608E6B"/>
                </a:solidFill>
                <a:latin typeface="Arial"/>
                <a:cs typeface="Arial"/>
              </a:rPr>
              <a:t>o</a:t>
            </a:r>
            <a:r>
              <a:rPr dirty="0" sz="3700" spc="540">
                <a:solidFill>
                  <a:srgbClr val="608E6B"/>
                </a:solidFill>
                <a:latin typeface="Arial"/>
                <a:cs typeface="Arial"/>
              </a:rPr>
              <a:t>n</a:t>
            </a:r>
            <a:endParaRPr sz="3700">
              <a:latin typeface="Arial"/>
              <a:cs typeface="Arial"/>
            </a:endParaRPr>
          </a:p>
          <a:p>
            <a:pPr marL="12700" marR="1403985">
              <a:lnSpc>
                <a:spcPct val="123300"/>
              </a:lnSpc>
              <a:tabLst>
                <a:tab pos="1657350" algn="l"/>
                <a:tab pos="2631440" algn="l"/>
                <a:tab pos="4045585" algn="l"/>
                <a:tab pos="4796155" algn="l"/>
              </a:tabLst>
            </a:pPr>
            <a:r>
              <a:rPr dirty="0" sz="3700" spc="810">
                <a:solidFill>
                  <a:srgbClr val="608E6B"/>
                </a:solidFill>
                <a:latin typeface="Arial"/>
                <a:cs typeface="Arial"/>
              </a:rPr>
              <a:t>W</a:t>
            </a:r>
            <a:r>
              <a:rPr dirty="0" sz="3700" spc="835">
                <a:solidFill>
                  <a:srgbClr val="608E6B"/>
                </a:solidFill>
                <a:latin typeface="Arial"/>
                <a:cs typeface="Arial"/>
              </a:rPr>
              <a:t>h</a:t>
            </a:r>
            <a:r>
              <a:rPr dirty="0" sz="3700" spc="500">
                <a:solidFill>
                  <a:srgbClr val="608E6B"/>
                </a:solidFill>
                <a:latin typeface="Arial"/>
                <a:cs typeface="Arial"/>
              </a:rPr>
              <a:t>a</a:t>
            </a:r>
            <a:r>
              <a:rPr dirty="0" sz="3700" spc="515">
                <a:solidFill>
                  <a:srgbClr val="608E6B"/>
                </a:solidFill>
                <a:latin typeface="Arial"/>
                <a:cs typeface="Arial"/>
              </a:rPr>
              <a:t>t</a:t>
            </a:r>
            <a:r>
              <a:rPr dirty="0" sz="37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700" spc="1025">
                <a:solidFill>
                  <a:srgbClr val="608E6B"/>
                </a:solidFill>
                <a:latin typeface="Arial"/>
                <a:cs typeface="Arial"/>
              </a:rPr>
              <a:t>w</a:t>
            </a:r>
            <a:r>
              <a:rPr dirty="0" sz="3700" spc="270">
                <a:solidFill>
                  <a:srgbClr val="608E6B"/>
                </a:solidFill>
                <a:latin typeface="Arial"/>
                <a:cs typeface="Arial"/>
              </a:rPr>
              <a:t>e</a:t>
            </a:r>
            <a:r>
              <a:rPr dirty="0" sz="37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700" spc="894">
                <a:solidFill>
                  <a:srgbClr val="608E6B"/>
                </a:solidFill>
                <a:latin typeface="Arial"/>
                <a:cs typeface="Arial"/>
              </a:rPr>
              <a:t>p</a:t>
            </a:r>
            <a:r>
              <a:rPr dirty="0" sz="3700" spc="550">
                <a:solidFill>
                  <a:srgbClr val="608E6B"/>
                </a:solidFill>
                <a:latin typeface="Arial"/>
                <a:cs typeface="Arial"/>
              </a:rPr>
              <a:t>l</a:t>
            </a:r>
            <a:r>
              <a:rPr dirty="0" sz="3700" spc="500">
                <a:solidFill>
                  <a:srgbClr val="608E6B"/>
                </a:solidFill>
                <a:latin typeface="Arial"/>
                <a:cs typeface="Arial"/>
              </a:rPr>
              <a:t>a</a:t>
            </a:r>
            <a:r>
              <a:rPr dirty="0" sz="3700" spc="540">
                <a:solidFill>
                  <a:srgbClr val="608E6B"/>
                </a:solidFill>
                <a:latin typeface="Arial"/>
                <a:cs typeface="Arial"/>
              </a:rPr>
              <a:t>n</a:t>
            </a:r>
            <a:r>
              <a:rPr dirty="0" sz="37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700" spc="790">
                <a:solidFill>
                  <a:srgbClr val="608E6B"/>
                </a:solidFill>
                <a:latin typeface="Arial"/>
                <a:cs typeface="Arial"/>
              </a:rPr>
              <a:t>t</a:t>
            </a:r>
            <a:r>
              <a:rPr dirty="0" sz="3700" spc="390">
                <a:solidFill>
                  <a:srgbClr val="608E6B"/>
                </a:solidFill>
                <a:latin typeface="Arial"/>
                <a:cs typeface="Arial"/>
              </a:rPr>
              <a:t>o</a:t>
            </a:r>
            <a:r>
              <a:rPr dirty="0" sz="3700">
                <a:solidFill>
                  <a:srgbClr val="608E6B"/>
                </a:solidFill>
                <a:latin typeface="Arial"/>
                <a:cs typeface="Arial"/>
              </a:rPr>
              <a:t>	</a:t>
            </a:r>
            <a:r>
              <a:rPr dirty="0" sz="3700" spc="905">
                <a:solidFill>
                  <a:srgbClr val="608E6B"/>
                </a:solidFill>
                <a:latin typeface="Arial"/>
                <a:cs typeface="Arial"/>
              </a:rPr>
              <a:t>d</a:t>
            </a:r>
            <a:r>
              <a:rPr dirty="0" sz="3700" spc="260">
                <a:solidFill>
                  <a:srgbClr val="608E6B"/>
                </a:solidFill>
                <a:latin typeface="Arial"/>
                <a:cs typeface="Arial"/>
              </a:rPr>
              <a:t>o  </a:t>
            </a:r>
            <a:r>
              <a:rPr dirty="0" sz="3700" spc="665">
                <a:solidFill>
                  <a:srgbClr val="608E6B"/>
                </a:solidFill>
                <a:latin typeface="Arial"/>
                <a:cs typeface="Arial"/>
              </a:rPr>
              <a:t>Methodology</a:t>
            </a:r>
            <a:endParaRPr sz="3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dirty="0" sz="3700" spc="645">
                <a:solidFill>
                  <a:srgbClr val="608E6B"/>
                </a:solidFill>
                <a:latin typeface="Arial"/>
                <a:cs typeface="Arial"/>
              </a:rPr>
              <a:t>Benchmarks</a:t>
            </a:r>
            <a:endParaRPr sz="3700">
              <a:latin typeface="Arial"/>
              <a:cs typeface="Arial"/>
            </a:endParaRPr>
          </a:p>
          <a:p>
            <a:pPr algn="just" marL="12700" marR="2136775">
              <a:lnSpc>
                <a:spcPct val="123300"/>
              </a:lnSpc>
              <a:spcBef>
                <a:spcPts val="5"/>
              </a:spcBef>
            </a:pPr>
            <a:r>
              <a:rPr dirty="0" sz="3700" spc="560">
                <a:solidFill>
                  <a:srgbClr val="608E6B"/>
                </a:solidFill>
                <a:latin typeface="Arial"/>
                <a:cs typeface="Arial"/>
              </a:rPr>
              <a:t>Future </a:t>
            </a:r>
            <a:r>
              <a:rPr dirty="0" sz="3700" spc="555">
                <a:solidFill>
                  <a:srgbClr val="608E6B"/>
                </a:solidFill>
                <a:latin typeface="Arial"/>
                <a:cs typeface="Arial"/>
              </a:rPr>
              <a:t>Extension  </a:t>
            </a:r>
            <a:r>
              <a:rPr dirty="0" sz="3700" spc="580">
                <a:solidFill>
                  <a:srgbClr val="608E6B"/>
                </a:solidFill>
                <a:latin typeface="Arial"/>
                <a:cs typeface="Arial"/>
              </a:rPr>
              <a:t>Technology </a:t>
            </a:r>
            <a:r>
              <a:rPr dirty="0" sz="3700" spc="509">
                <a:solidFill>
                  <a:srgbClr val="608E6B"/>
                </a:solidFill>
                <a:latin typeface="Arial"/>
                <a:cs typeface="Arial"/>
              </a:rPr>
              <a:t>Used  References</a:t>
            </a:r>
            <a:endParaRPr sz="3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4A81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28621" y="1930272"/>
            <a:ext cx="4779645" cy="1061085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6800" spc="-85">
                <a:solidFill>
                  <a:srgbClr val="FFF852"/>
                </a:solidFill>
                <a:latin typeface="Verdana"/>
                <a:cs typeface="Verdana"/>
              </a:rPr>
              <a:t>OBJECTIVE</a:t>
            </a:r>
            <a:endParaRPr sz="68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650" y="3992327"/>
            <a:ext cx="7258050" cy="3878579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ts val="5550"/>
              </a:lnSpc>
              <a:spcBef>
                <a:spcPts val="130"/>
              </a:spcBef>
            </a:pPr>
            <a:r>
              <a:rPr dirty="0" sz="5250" spc="95">
                <a:latin typeface="Verdana"/>
                <a:cs typeface="Verdana"/>
              </a:rPr>
              <a:t>The</a:t>
            </a:r>
            <a:r>
              <a:rPr dirty="0" sz="5250" spc="-455">
                <a:latin typeface="Verdana"/>
                <a:cs typeface="Verdana"/>
              </a:rPr>
              <a:t> </a:t>
            </a:r>
            <a:r>
              <a:rPr dirty="0" sz="5250" spc="120">
                <a:latin typeface="Verdana"/>
                <a:cs typeface="Verdana"/>
              </a:rPr>
              <a:t>Objective</a:t>
            </a:r>
            <a:r>
              <a:rPr dirty="0" sz="5250" spc="-450">
                <a:latin typeface="Verdana"/>
                <a:cs typeface="Verdana"/>
              </a:rPr>
              <a:t> </a:t>
            </a:r>
            <a:r>
              <a:rPr dirty="0" sz="5250" spc="400">
                <a:latin typeface="Verdana"/>
                <a:cs typeface="Verdana"/>
              </a:rPr>
              <a:t>of</a:t>
            </a:r>
            <a:r>
              <a:rPr dirty="0" sz="5250" spc="-450">
                <a:latin typeface="Verdana"/>
                <a:cs typeface="Verdana"/>
              </a:rPr>
              <a:t> </a:t>
            </a:r>
            <a:r>
              <a:rPr dirty="0" sz="5250" spc="70">
                <a:latin typeface="Verdana"/>
                <a:cs typeface="Verdana"/>
              </a:rPr>
              <a:t>our</a:t>
            </a:r>
            <a:endParaRPr sz="5250">
              <a:latin typeface="Verdana"/>
              <a:cs typeface="Verdana"/>
            </a:endParaRPr>
          </a:p>
          <a:p>
            <a:pPr marL="12700">
              <a:lnSpc>
                <a:spcPts val="4800"/>
              </a:lnSpc>
            </a:pPr>
            <a:r>
              <a:rPr dirty="0" sz="5250" spc="105">
                <a:latin typeface="Verdana"/>
                <a:cs typeface="Verdana"/>
              </a:rPr>
              <a:t>Project</a:t>
            </a:r>
            <a:r>
              <a:rPr dirty="0" sz="5250" spc="-445">
                <a:latin typeface="Verdana"/>
                <a:cs typeface="Verdana"/>
              </a:rPr>
              <a:t> </a:t>
            </a:r>
            <a:r>
              <a:rPr dirty="0" sz="5250" spc="40">
                <a:latin typeface="Verdana"/>
                <a:cs typeface="Verdana"/>
              </a:rPr>
              <a:t>is</a:t>
            </a:r>
            <a:r>
              <a:rPr dirty="0" sz="5250" spc="-440">
                <a:latin typeface="Verdana"/>
                <a:cs typeface="Verdana"/>
              </a:rPr>
              <a:t> </a:t>
            </a:r>
            <a:r>
              <a:rPr dirty="0" sz="5250" spc="155">
                <a:latin typeface="Verdana"/>
                <a:cs typeface="Verdana"/>
              </a:rPr>
              <a:t>to</a:t>
            </a:r>
            <a:r>
              <a:rPr dirty="0" sz="5250" spc="-445">
                <a:latin typeface="Verdana"/>
                <a:cs typeface="Verdana"/>
              </a:rPr>
              <a:t> </a:t>
            </a:r>
            <a:r>
              <a:rPr dirty="0" sz="5250" spc="95">
                <a:latin typeface="Verdana"/>
                <a:cs typeface="Verdana"/>
              </a:rPr>
              <a:t>design</a:t>
            </a:r>
            <a:r>
              <a:rPr dirty="0" sz="5250" spc="-440">
                <a:latin typeface="Verdana"/>
                <a:cs typeface="Verdana"/>
              </a:rPr>
              <a:t> </a:t>
            </a:r>
            <a:r>
              <a:rPr dirty="0" sz="5250" spc="-60">
                <a:latin typeface="Verdana"/>
                <a:cs typeface="Verdana"/>
              </a:rPr>
              <a:t>a</a:t>
            </a:r>
            <a:endParaRPr sz="5250">
              <a:latin typeface="Verdana"/>
              <a:cs typeface="Verdana"/>
            </a:endParaRPr>
          </a:p>
          <a:p>
            <a:pPr marL="12700">
              <a:lnSpc>
                <a:spcPts val="4800"/>
              </a:lnSpc>
            </a:pPr>
            <a:r>
              <a:rPr dirty="0" sz="5250" spc="210">
                <a:latin typeface="Verdana"/>
                <a:cs typeface="Verdana"/>
              </a:rPr>
              <a:t>software </a:t>
            </a:r>
            <a:r>
              <a:rPr dirty="0" sz="5250" spc="-20">
                <a:latin typeface="Verdana"/>
                <a:cs typeface="Verdana"/>
              </a:rPr>
              <a:t>that</a:t>
            </a:r>
            <a:r>
              <a:rPr dirty="0" sz="5250" spc="-1095">
                <a:latin typeface="Verdana"/>
                <a:cs typeface="Verdana"/>
              </a:rPr>
              <a:t> </a:t>
            </a:r>
            <a:r>
              <a:rPr dirty="0" sz="5250" spc="50">
                <a:latin typeface="Verdana"/>
                <a:cs typeface="Verdana"/>
              </a:rPr>
              <a:t>can</a:t>
            </a:r>
            <a:endParaRPr sz="5250">
              <a:latin typeface="Verdana"/>
              <a:cs typeface="Verdana"/>
            </a:endParaRPr>
          </a:p>
          <a:p>
            <a:pPr marL="12700">
              <a:lnSpc>
                <a:spcPts val="4800"/>
              </a:lnSpc>
            </a:pPr>
            <a:r>
              <a:rPr dirty="0" sz="5250" spc="175">
                <a:latin typeface="Verdana"/>
                <a:cs typeface="Verdana"/>
              </a:rPr>
              <a:t>detect </a:t>
            </a:r>
            <a:r>
              <a:rPr dirty="0" sz="5250" spc="-30">
                <a:latin typeface="Verdana"/>
                <a:cs typeface="Verdana"/>
              </a:rPr>
              <a:t>and</a:t>
            </a:r>
            <a:r>
              <a:rPr dirty="0" sz="5250" spc="-1105">
                <a:latin typeface="Verdana"/>
                <a:cs typeface="Verdana"/>
              </a:rPr>
              <a:t> </a:t>
            </a:r>
            <a:r>
              <a:rPr dirty="0" sz="5250" spc="190">
                <a:latin typeface="Verdana"/>
                <a:cs typeface="Verdana"/>
              </a:rPr>
              <a:t>recognize</a:t>
            </a:r>
            <a:endParaRPr sz="5250">
              <a:latin typeface="Verdana"/>
              <a:cs typeface="Verdana"/>
            </a:endParaRPr>
          </a:p>
          <a:p>
            <a:pPr marL="12700" marR="163195">
              <a:lnSpc>
                <a:spcPct val="76200"/>
              </a:lnSpc>
              <a:spcBef>
                <a:spcPts val="750"/>
              </a:spcBef>
            </a:pPr>
            <a:r>
              <a:rPr dirty="0" sz="5250" spc="-150">
                <a:latin typeface="Verdana"/>
                <a:cs typeface="Verdana"/>
              </a:rPr>
              <a:t>human </a:t>
            </a:r>
            <a:r>
              <a:rPr dirty="0" sz="5250" spc="220">
                <a:latin typeface="Verdana"/>
                <a:cs typeface="Verdana"/>
              </a:rPr>
              <a:t>faces</a:t>
            </a:r>
            <a:r>
              <a:rPr dirty="0" sz="5250" spc="-1350">
                <a:latin typeface="Verdana"/>
                <a:cs typeface="Verdana"/>
              </a:rPr>
              <a:t> </a:t>
            </a:r>
            <a:r>
              <a:rPr dirty="0" sz="5250" spc="120">
                <a:latin typeface="Verdana"/>
                <a:cs typeface="Verdana"/>
              </a:rPr>
              <a:t>from </a:t>
            </a:r>
            <a:r>
              <a:rPr dirty="0" sz="5250" spc="-60">
                <a:latin typeface="Verdana"/>
                <a:cs typeface="Verdana"/>
              </a:rPr>
              <a:t>an  </a:t>
            </a:r>
            <a:r>
              <a:rPr dirty="0" sz="5250" spc="-145">
                <a:latin typeface="Verdana"/>
                <a:cs typeface="Verdana"/>
              </a:rPr>
              <a:t>Film.</a:t>
            </a:r>
            <a:endParaRPr sz="525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924925" y="1266825"/>
            <a:ext cx="9144000" cy="773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3E21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4550" y="417789"/>
            <a:ext cx="4057015" cy="71564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4500" spc="-180">
                <a:latin typeface="Noto Sans"/>
                <a:cs typeface="Noto Sans"/>
              </a:rPr>
              <a:t>M</a:t>
            </a:r>
            <a:r>
              <a:rPr dirty="0" sz="4500" spc="-595">
                <a:latin typeface="Noto Sans"/>
                <a:cs typeface="Noto Sans"/>
              </a:rPr>
              <a:t> </a:t>
            </a:r>
            <a:r>
              <a:rPr dirty="0" sz="4500" spc="-55">
                <a:latin typeface="Noto Sans"/>
                <a:cs typeface="Noto Sans"/>
              </a:rPr>
              <a:t>O</a:t>
            </a:r>
            <a:r>
              <a:rPr dirty="0" sz="4500" spc="-595">
                <a:latin typeface="Noto Sans"/>
                <a:cs typeface="Noto Sans"/>
              </a:rPr>
              <a:t> </a:t>
            </a:r>
            <a:r>
              <a:rPr dirty="0" sz="4500" spc="-135">
                <a:latin typeface="Noto Sans"/>
                <a:cs typeface="Noto Sans"/>
              </a:rPr>
              <a:t>T</a:t>
            </a:r>
            <a:r>
              <a:rPr dirty="0" sz="4500" spc="-595">
                <a:latin typeface="Noto Sans"/>
                <a:cs typeface="Noto Sans"/>
              </a:rPr>
              <a:t> </a:t>
            </a:r>
            <a:r>
              <a:rPr dirty="0" sz="4500" spc="-385">
                <a:latin typeface="Noto Sans"/>
                <a:cs typeface="Noto Sans"/>
              </a:rPr>
              <a:t>I</a:t>
            </a:r>
            <a:r>
              <a:rPr dirty="0" sz="4500" spc="-590">
                <a:latin typeface="Noto Sans"/>
                <a:cs typeface="Noto Sans"/>
              </a:rPr>
              <a:t> </a:t>
            </a:r>
            <a:r>
              <a:rPr dirty="0" sz="4500" spc="-90">
                <a:latin typeface="Noto Sans"/>
                <a:cs typeface="Noto Sans"/>
              </a:rPr>
              <a:t>V</a:t>
            </a:r>
            <a:r>
              <a:rPr dirty="0" sz="4500" spc="-595">
                <a:latin typeface="Noto Sans"/>
                <a:cs typeface="Noto Sans"/>
              </a:rPr>
              <a:t> </a:t>
            </a:r>
            <a:r>
              <a:rPr dirty="0" sz="4500" spc="-160">
                <a:latin typeface="Noto Sans"/>
                <a:cs typeface="Noto Sans"/>
              </a:rPr>
              <a:t>A</a:t>
            </a:r>
            <a:r>
              <a:rPr dirty="0" sz="4500" spc="-595">
                <a:latin typeface="Noto Sans"/>
                <a:cs typeface="Noto Sans"/>
              </a:rPr>
              <a:t> </a:t>
            </a:r>
            <a:r>
              <a:rPr dirty="0" sz="4500" spc="-135">
                <a:latin typeface="Noto Sans"/>
                <a:cs typeface="Noto Sans"/>
              </a:rPr>
              <a:t>T</a:t>
            </a:r>
            <a:r>
              <a:rPr dirty="0" sz="4500" spc="-590">
                <a:latin typeface="Noto Sans"/>
                <a:cs typeface="Noto Sans"/>
              </a:rPr>
              <a:t> </a:t>
            </a:r>
            <a:r>
              <a:rPr dirty="0" sz="4500" spc="-385">
                <a:latin typeface="Noto Sans"/>
                <a:cs typeface="Noto Sans"/>
              </a:rPr>
              <a:t>I</a:t>
            </a:r>
            <a:r>
              <a:rPr dirty="0" sz="4500" spc="-595">
                <a:latin typeface="Noto Sans"/>
                <a:cs typeface="Noto Sans"/>
              </a:rPr>
              <a:t> </a:t>
            </a:r>
            <a:r>
              <a:rPr dirty="0" sz="4500" spc="-55">
                <a:latin typeface="Noto Sans"/>
                <a:cs typeface="Noto Sans"/>
              </a:rPr>
              <a:t>O</a:t>
            </a:r>
            <a:r>
              <a:rPr dirty="0" sz="4500" spc="-595">
                <a:latin typeface="Noto Sans"/>
                <a:cs typeface="Noto Sans"/>
              </a:rPr>
              <a:t> </a:t>
            </a:r>
            <a:r>
              <a:rPr dirty="0" sz="4500" spc="-155">
                <a:latin typeface="Noto Sans"/>
                <a:cs typeface="Noto Sans"/>
              </a:rPr>
              <a:t>N</a:t>
            </a:r>
            <a:endParaRPr sz="4500">
              <a:latin typeface="Noto Sans"/>
              <a:cs typeface="Noto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7875" y="1715261"/>
            <a:ext cx="8058150" cy="0"/>
          </a:xfrm>
          <a:custGeom>
            <a:avLst/>
            <a:gdLst/>
            <a:ahLst/>
            <a:cxnLst/>
            <a:rect l="l" t="t" r="r" b="b"/>
            <a:pathLst>
              <a:path w="8058150" h="0">
                <a:moveTo>
                  <a:pt x="0" y="0"/>
                </a:moveTo>
                <a:lnTo>
                  <a:pt x="8057833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95"/>
              </a:spcBef>
            </a:pPr>
            <a:r>
              <a:rPr dirty="0" spc="70"/>
              <a:t>Recognizing </a:t>
            </a:r>
            <a:r>
              <a:rPr dirty="0" spc="90"/>
              <a:t>human faces </a:t>
            </a:r>
            <a:r>
              <a:rPr dirty="0" spc="50"/>
              <a:t>in </a:t>
            </a:r>
            <a:r>
              <a:rPr dirty="0" spc="80"/>
              <a:t>wild </a:t>
            </a:r>
            <a:r>
              <a:rPr dirty="0" spc="55"/>
              <a:t>is  emerging as </a:t>
            </a:r>
            <a:r>
              <a:rPr dirty="0" spc="-5"/>
              <a:t>a </a:t>
            </a:r>
            <a:r>
              <a:rPr dirty="0" spc="95"/>
              <a:t>critically </a:t>
            </a:r>
            <a:r>
              <a:rPr dirty="0" spc="100"/>
              <a:t>important </a:t>
            </a:r>
            <a:r>
              <a:rPr dirty="0" spc="75"/>
              <a:t>and  </a:t>
            </a:r>
            <a:r>
              <a:rPr dirty="0" spc="100"/>
              <a:t>technically </a:t>
            </a:r>
            <a:r>
              <a:rPr dirty="0" spc="70"/>
              <a:t>challenging </a:t>
            </a:r>
            <a:r>
              <a:rPr dirty="0" spc="100"/>
              <a:t>computer </a:t>
            </a:r>
            <a:r>
              <a:rPr dirty="0" spc="95"/>
              <a:t>vision  </a:t>
            </a:r>
            <a:r>
              <a:rPr dirty="0" spc="105"/>
              <a:t>problem. </a:t>
            </a:r>
            <a:r>
              <a:rPr dirty="0" spc="80"/>
              <a:t>With </a:t>
            </a:r>
            <a:r>
              <a:rPr dirty="0" spc="-5"/>
              <a:t>a </a:t>
            </a:r>
            <a:r>
              <a:rPr dirty="0" spc="70"/>
              <a:t>few </a:t>
            </a:r>
            <a:r>
              <a:rPr dirty="0" spc="100"/>
              <a:t>notable  </a:t>
            </a:r>
            <a:r>
              <a:rPr dirty="0" spc="105"/>
              <a:t>exceptions, </a:t>
            </a:r>
            <a:r>
              <a:rPr dirty="0" spc="85"/>
              <a:t>most </a:t>
            </a:r>
            <a:r>
              <a:rPr dirty="0" spc="100"/>
              <a:t>previous </a:t>
            </a:r>
            <a:r>
              <a:rPr dirty="0" spc="90"/>
              <a:t>works </a:t>
            </a:r>
            <a:r>
              <a:rPr dirty="0" spc="50"/>
              <a:t>in </a:t>
            </a:r>
            <a:r>
              <a:rPr dirty="0" spc="70"/>
              <a:t>the  </a:t>
            </a:r>
            <a:r>
              <a:rPr dirty="0" spc="80"/>
              <a:t>last </a:t>
            </a:r>
            <a:r>
              <a:rPr dirty="0" spc="95"/>
              <a:t>several </a:t>
            </a:r>
            <a:r>
              <a:rPr dirty="0" spc="100"/>
              <a:t>decades </a:t>
            </a:r>
            <a:r>
              <a:rPr dirty="0" spc="85"/>
              <a:t>have </a:t>
            </a:r>
            <a:r>
              <a:rPr dirty="0" spc="100"/>
              <a:t>focused </a:t>
            </a:r>
            <a:r>
              <a:rPr dirty="0" spc="60"/>
              <a:t>on  </a:t>
            </a:r>
            <a:r>
              <a:rPr dirty="0" spc="70"/>
              <a:t>recognizing </a:t>
            </a:r>
            <a:r>
              <a:rPr dirty="0" spc="90"/>
              <a:t>faces </a:t>
            </a:r>
            <a:r>
              <a:rPr dirty="0" spc="100"/>
              <a:t>captured </a:t>
            </a:r>
            <a:r>
              <a:rPr dirty="0" spc="50"/>
              <a:t>in </a:t>
            </a:r>
            <a:r>
              <a:rPr dirty="0" spc="-5"/>
              <a:t>a  </a:t>
            </a:r>
            <a:r>
              <a:rPr dirty="0" spc="100"/>
              <a:t>laboratory </a:t>
            </a:r>
            <a:r>
              <a:rPr dirty="0" spc="75"/>
              <a:t>setting. </a:t>
            </a:r>
            <a:r>
              <a:rPr dirty="0" spc="100"/>
              <a:t>However, </a:t>
            </a:r>
            <a:r>
              <a:rPr dirty="0" spc="80"/>
              <a:t>with </a:t>
            </a:r>
            <a:r>
              <a:rPr dirty="0" spc="70"/>
              <a:t>the  </a:t>
            </a:r>
            <a:r>
              <a:rPr dirty="0" spc="105"/>
              <a:t>introduction </a:t>
            </a:r>
            <a:r>
              <a:rPr dirty="0" spc="55"/>
              <a:t>of </a:t>
            </a:r>
            <a:r>
              <a:rPr dirty="0" spc="105"/>
              <a:t>databases,</a:t>
            </a:r>
            <a:r>
              <a:rPr dirty="0" spc="560"/>
              <a:t> </a:t>
            </a:r>
            <a:r>
              <a:rPr dirty="0" spc="85"/>
              <a:t>face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15975" y="7902695"/>
            <a:ext cx="6859905" cy="19685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41700"/>
              </a:lnSpc>
              <a:spcBef>
                <a:spcPts val="95"/>
              </a:spcBef>
            </a:pPr>
            <a:r>
              <a:rPr dirty="0" sz="3000" spc="85">
                <a:solidFill>
                  <a:srgbClr val="FFFFFF"/>
                </a:solidFill>
                <a:latin typeface="Noto Sans"/>
                <a:cs typeface="Noto Sans"/>
              </a:rPr>
              <a:t>recognition </a:t>
            </a:r>
            <a:r>
              <a:rPr dirty="0" sz="3000" spc="100">
                <a:solidFill>
                  <a:srgbClr val="FFFFFF"/>
                </a:solidFill>
                <a:latin typeface="Noto Sans"/>
                <a:cs typeface="Noto Sans"/>
              </a:rPr>
              <a:t>community </a:t>
            </a:r>
            <a:r>
              <a:rPr dirty="0" sz="3000" spc="55">
                <a:solidFill>
                  <a:srgbClr val="FFFFFF"/>
                </a:solidFill>
                <a:latin typeface="Noto Sans"/>
                <a:cs typeface="Noto Sans"/>
              </a:rPr>
              <a:t>is </a:t>
            </a:r>
            <a:r>
              <a:rPr dirty="0" sz="3000" spc="80">
                <a:solidFill>
                  <a:srgbClr val="FFFFFF"/>
                </a:solidFill>
                <a:latin typeface="Noto Sans"/>
                <a:cs typeface="Noto Sans"/>
              </a:rPr>
              <a:t>gradually  </a:t>
            </a:r>
            <a:r>
              <a:rPr dirty="0" sz="3000" spc="75">
                <a:solidFill>
                  <a:srgbClr val="FFFFFF"/>
                </a:solidFill>
                <a:latin typeface="Noto Sans"/>
                <a:cs typeface="Noto Sans"/>
              </a:rPr>
              <a:t>shifting </a:t>
            </a:r>
            <a:r>
              <a:rPr dirty="0" sz="3000" spc="70">
                <a:solidFill>
                  <a:srgbClr val="FFFFFF"/>
                </a:solidFill>
                <a:latin typeface="Noto Sans"/>
                <a:cs typeface="Noto Sans"/>
              </a:rPr>
              <a:t>its </a:t>
            </a:r>
            <a:r>
              <a:rPr dirty="0" sz="3000" spc="95">
                <a:solidFill>
                  <a:srgbClr val="FFFFFF"/>
                </a:solidFill>
                <a:latin typeface="Noto Sans"/>
                <a:cs typeface="Noto Sans"/>
              </a:rPr>
              <a:t>focus </a:t>
            </a:r>
            <a:r>
              <a:rPr dirty="0" sz="3000" spc="60">
                <a:solidFill>
                  <a:srgbClr val="FFFFFF"/>
                </a:solidFill>
                <a:latin typeface="Noto Sans"/>
                <a:cs typeface="Noto Sans"/>
              </a:rPr>
              <a:t>on </a:t>
            </a:r>
            <a:r>
              <a:rPr dirty="0" sz="3000" spc="85">
                <a:solidFill>
                  <a:srgbClr val="FFFFFF"/>
                </a:solidFill>
                <a:latin typeface="Noto Sans"/>
                <a:cs typeface="Noto Sans"/>
              </a:rPr>
              <a:t>much </a:t>
            </a:r>
            <a:r>
              <a:rPr dirty="0" sz="3000" spc="90">
                <a:solidFill>
                  <a:srgbClr val="FFFFFF"/>
                </a:solidFill>
                <a:latin typeface="Noto Sans"/>
                <a:cs typeface="Noto Sans"/>
              </a:rPr>
              <a:t>more  </a:t>
            </a:r>
            <a:r>
              <a:rPr dirty="0" sz="3000" spc="70">
                <a:solidFill>
                  <a:srgbClr val="FFFFFF"/>
                </a:solidFill>
                <a:latin typeface="Noto Sans"/>
                <a:cs typeface="Noto Sans"/>
              </a:rPr>
              <a:t>challenging </a:t>
            </a:r>
            <a:r>
              <a:rPr dirty="0" sz="3000" spc="105">
                <a:solidFill>
                  <a:srgbClr val="FFFFFF"/>
                </a:solidFill>
                <a:latin typeface="Noto Sans"/>
                <a:cs typeface="Noto Sans"/>
              </a:rPr>
              <a:t>unconstrained</a:t>
            </a:r>
            <a:r>
              <a:rPr dirty="0" sz="3000" spc="38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000" spc="80">
                <a:solidFill>
                  <a:srgbClr val="FFFFFF"/>
                </a:solidFill>
                <a:latin typeface="Noto Sans"/>
                <a:cs typeface="Noto Sans"/>
              </a:rPr>
              <a:t>settings.</a:t>
            </a:r>
            <a:endParaRPr sz="3000">
              <a:latin typeface="Noto Sans"/>
              <a:cs typeface="Noto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01125" y="0"/>
            <a:ext cx="9286875" cy="929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8429625"/>
            <a:ext cx="47625" cy="93980"/>
          </a:xfrm>
          <a:custGeom>
            <a:avLst/>
            <a:gdLst/>
            <a:ahLst/>
            <a:cxnLst/>
            <a:rect l="l" t="t" r="r" b="b"/>
            <a:pathLst>
              <a:path w="47625" h="93979">
                <a:moveTo>
                  <a:pt x="0" y="93641"/>
                </a:moveTo>
                <a:lnTo>
                  <a:pt x="0" y="4209"/>
                </a:lnTo>
                <a:lnTo>
                  <a:pt x="2941" y="2241"/>
                </a:lnTo>
                <a:lnTo>
                  <a:pt x="14286" y="0"/>
                </a:lnTo>
                <a:lnTo>
                  <a:pt x="16000" y="0"/>
                </a:lnTo>
                <a:lnTo>
                  <a:pt x="27345" y="2241"/>
                </a:lnTo>
                <a:lnTo>
                  <a:pt x="38151" y="9473"/>
                </a:lnTo>
                <a:lnTo>
                  <a:pt x="45383" y="20279"/>
                </a:lnTo>
                <a:lnTo>
                  <a:pt x="47624" y="31624"/>
                </a:lnTo>
                <a:lnTo>
                  <a:pt x="47624" y="33338"/>
                </a:lnTo>
                <a:lnTo>
                  <a:pt x="45383" y="44683"/>
                </a:lnTo>
                <a:lnTo>
                  <a:pt x="38151" y="55490"/>
                </a:lnTo>
                <a:lnTo>
                  <a:pt x="0" y="93641"/>
                </a:lnTo>
                <a:close/>
              </a:path>
            </a:pathLst>
          </a:custGeom>
          <a:solidFill>
            <a:srgbClr val="3E21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8840808"/>
            <a:ext cx="47625" cy="93980"/>
          </a:xfrm>
          <a:custGeom>
            <a:avLst/>
            <a:gdLst/>
            <a:ahLst/>
            <a:cxnLst/>
            <a:rect l="l" t="t" r="r" b="b"/>
            <a:pathLst>
              <a:path w="47625" h="93979">
                <a:moveTo>
                  <a:pt x="23263" y="93641"/>
                </a:moveTo>
                <a:lnTo>
                  <a:pt x="7022" y="93641"/>
                </a:lnTo>
                <a:lnTo>
                  <a:pt x="0" y="90940"/>
                </a:lnTo>
                <a:lnTo>
                  <a:pt x="0" y="0"/>
                </a:lnTo>
                <a:lnTo>
                  <a:pt x="38151" y="38151"/>
                </a:lnTo>
                <a:lnTo>
                  <a:pt x="45383" y="48957"/>
                </a:lnTo>
                <a:lnTo>
                  <a:pt x="47624" y="60302"/>
                </a:lnTo>
                <a:lnTo>
                  <a:pt x="47624" y="62016"/>
                </a:lnTo>
                <a:lnTo>
                  <a:pt x="45383" y="73361"/>
                </a:lnTo>
                <a:lnTo>
                  <a:pt x="38151" y="84167"/>
                </a:lnTo>
                <a:lnTo>
                  <a:pt x="32060" y="90257"/>
                </a:lnTo>
                <a:lnTo>
                  <a:pt x="23263" y="93641"/>
                </a:lnTo>
                <a:close/>
              </a:path>
            </a:pathLst>
          </a:custGeom>
          <a:solidFill>
            <a:srgbClr val="3E21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8634706"/>
            <a:ext cx="47625" cy="97790"/>
          </a:xfrm>
          <a:custGeom>
            <a:avLst/>
            <a:gdLst/>
            <a:ahLst/>
            <a:cxnLst/>
            <a:rect l="l" t="t" r="r" b="b"/>
            <a:pathLst>
              <a:path w="47625" h="97790">
                <a:moveTo>
                  <a:pt x="0" y="97368"/>
                </a:moveTo>
                <a:lnTo>
                  <a:pt x="0" y="0"/>
                </a:lnTo>
                <a:lnTo>
                  <a:pt x="9300" y="853"/>
                </a:lnTo>
                <a:lnTo>
                  <a:pt x="44734" y="29980"/>
                </a:lnTo>
                <a:lnTo>
                  <a:pt x="47624" y="41306"/>
                </a:lnTo>
                <a:lnTo>
                  <a:pt x="47624" y="56061"/>
                </a:lnTo>
                <a:lnTo>
                  <a:pt x="26526" y="89380"/>
                </a:lnTo>
                <a:lnTo>
                  <a:pt x="0" y="97368"/>
                </a:lnTo>
                <a:close/>
              </a:path>
            </a:pathLst>
          </a:custGeom>
          <a:solidFill>
            <a:srgbClr val="3E21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3702555" y="8484933"/>
            <a:ext cx="3290570" cy="3556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2150">
                <a:solidFill>
                  <a:srgbClr val="3E2152"/>
                </a:solidFill>
                <a:latin typeface="Noto Sans"/>
                <a:cs typeface="Noto Sans"/>
              </a:rPr>
              <a:t>W</a:t>
            </a:r>
            <a:r>
              <a:rPr dirty="0" sz="2150" spc="-240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>
                <a:solidFill>
                  <a:srgbClr val="3E2152"/>
                </a:solidFill>
                <a:latin typeface="Noto Sans"/>
                <a:cs typeface="Noto Sans"/>
              </a:rPr>
              <a:t>W</a:t>
            </a:r>
            <a:r>
              <a:rPr dirty="0" sz="2150" spc="-240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>
                <a:solidFill>
                  <a:srgbClr val="3E2152"/>
                </a:solidFill>
                <a:latin typeface="Noto Sans"/>
                <a:cs typeface="Noto Sans"/>
              </a:rPr>
              <a:t>W</a:t>
            </a:r>
            <a:r>
              <a:rPr dirty="0" sz="2150" spc="-240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 spc="-5">
                <a:solidFill>
                  <a:srgbClr val="3E2152"/>
                </a:solidFill>
                <a:latin typeface="Noto Sans"/>
                <a:cs typeface="Noto Sans"/>
              </a:rPr>
              <a:t>.</a:t>
            </a:r>
            <a:r>
              <a:rPr dirty="0" sz="2150" spc="-240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 spc="5">
                <a:solidFill>
                  <a:srgbClr val="3E2152"/>
                </a:solidFill>
                <a:latin typeface="Noto Sans"/>
                <a:cs typeface="Noto Sans"/>
              </a:rPr>
              <a:t>C</a:t>
            </a:r>
            <a:r>
              <a:rPr dirty="0" sz="2150" spc="-235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 spc="-5">
                <a:solidFill>
                  <a:srgbClr val="3E2152"/>
                </a:solidFill>
                <a:latin typeface="Noto Sans"/>
                <a:cs typeface="Noto Sans"/>
              </a:rPr>
              <a:t>L</a:t>
            </a:r>
            <a:r>
              <a:rPr dirty="0" sz="2150" spc="-240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>
                <a:solidFill>
                  <a:srgbClr val="3E2152"/>
                </a:solidFill>
                <a:latin typeface="Noto Sans"/>
                <a:cs typeface="Noto Sans"/>
              </a:rPr>
              <a:t>U</a:t>
            </a:r>
            <a:r>
              <a:rPr dirty="0" sz="2150" spc="-240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 spc="5">
                <a:solidFill>
                  <a:srgbClr val="3E2152"/>
                </a:solidFill>
                <a:latin typeface="Noto Sans"/>
                <a:cs typeface="Noto Sans"/>
              </a:rPr>
              <a:t>S</a:t>
            </a:r>
            <a:r>
              <a:rPr dirty="0" sz="2150" spc="-240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>
                <a:solidFill>
                  <a:srgbClr val="3E2152"/>
                </a:solidFill>
                <a:latin typeface="Noto Sans"/>
                <a:cs typeface="Noto Sans"/>
              </a:rPr>
              <a:t>T</a:t>
            </a:r>
            <a:r>
              <a:rPr dirty="0" sz="2150" spc="-235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 spc="5">
                <a:solidFill>
                  <a:srgbClr val="3E2152"/>
                </a:solidFill>
                <a:latin typeface="Noto Sans"/>
                <a:cs typeface="Noto Sans"/>
              </a:rPr>
              <a:t>E</a:t>
            </a:r>
            <a:r>
              <a:rPr dirty="0" sz="2150" spc="-240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>
                <a:solidFill>
                  <a:srgbClr val="3E2152"/>
                </a:solidFill>
                <a:latin typeface="Noto Sans"/>
                <a:cs typeface="Noto Sans"/>
              </a:rPr>
              <a:t>R</a:t>
            </a:r>
            <a:r>
              <a:rPr dirty="0" sz="2150" spc="-240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 spc="-5">
                <a:solidFill>
                  <a:srgbClr val="3E2152"/>
                </a:solidFill>
                <a:latin typeface="Noto Sans"/>
                <a:cs typeface="Noto Sans"/>
              </a:rPr>
              <a:t>.</a:t>
            </a:r>
            <a:r>
              <a:rPr dirty="0" sz="2150" spc="-240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 spc="5">
                <a:solidFill>
                  <a:srgbClr val="3E2152"/>
                </a:solidFill>
                <a:latin typeface="Noto Sans"/>
                <a:cs typeface="Noto Sans"/>
              </a:rPr>
              <a:t>C</a:t>
            </a:r>
            <a:r>
              <a:rPr dirty="0" sz="2150" spc="-235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 spc="5">
                <a:solidFill>
                  <a:srgbClr val="3E2152"/>
                </a:solidFill>
                <a:latin typeface="Noto Sans"/>
                <a:cs typeface="Noto Sans"/>
              </a:rPr>
              <a:t>O</a:t>
            </a:r>
            <a:r>
              <a:rPr dirty="0" sz="2150" spc="-240">
                <a:solidFill>
                  <a:srgbClr val="3E2152"/>
                </a:solidFill>
                <a:latin typeface="Noto Sans"/>
                <a:cs typeface="Noto Sans"/>
              </a:rPr>
              <a:t> </a:t>
            </a:r>
            <a:r>
              <a:rPr dirty="0" sz="2150">
                <a:solidFill>
                  <a:srgbClr val="3E2152"/>
                </a:solidFill>
                <a:latin typeface="Noto Sans"/>
                <a:cs typeface="Noto Sans"/>
              </a:rPr>
              <a:t>M</a:t>
            </a:r>
            <a:endParaRPr sz="21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001250"/>
          </a:xfrm>
          <a:custGeom>
            <a:avLst/>
            <a:gdLst/>
            <a:ahLst/>
            <a:cxnLst/>
            <a:rect l="l" t="t" r="r" b="b"/>
            <a:pathLst>
              <a:path w="18288000" h="10001250">
                <a:moveTo>
                  <a:pt x="0" y="10001250"/>
                </a:moveTo>
                <a:lnTo>
                  <a:pt x="18288000" y="10001250"/>
                </a:lnTo>
                <a:lnTo>
                  <a:pt x="18288000" y="0"/>
                </a:lnTo>
                <a:lnTo>
                  <a:pt x="0" y="0"/>
                </a:lnTo>
                <a:lnTo>
                  <a:pt x="0" y="10001250"/>
                </a:lnTo>
                <a:close/>
              </a:path>
            </a:pathLst>
          </a:custGeom>
          <a:solidFill>
            <a:srgbClr val="3A3A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5203" y="2140483"/>
            <a:ext cx="17539335" cy="6626225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632460">
              <a:lnSpc>
                <a:spcPct val="100000"/>
              </a:lnSpc>
              <a:spcBef>
                <a:spcPts val="745"/>
              </a:spcBef>
              <a:tabLst>
                <a:tab pos="1865630" algn="l"/>
                <a:tab pos="3282315" algn="l"/>
                <a:tab pos="3967479" algn="l"/>
                <a:tab pos="4751070" algn="l"/>
                <a:tab pos="6724015" algn="l"/>
                <a:tab pos="7247890" algn="l"/>
                <a:tab pos="9984105" algn="l"/>
                <a:tab pos="12030075" algn="l"/>
                <a:tab pos="14179550" algn="l"/>
                <a:tab pos="14956790" algn="l"/>
              </a:tabLst>
            </a:pP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	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P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39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	i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	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b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v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Noto Sans"/>
                <a:cs typeface="Noto Sans"/>
              </a:rPr>
              <a:t>g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53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Noto Sans"/>
                <a:cs typeface="Noto Sans"/>
              </a:rPr>
              <a:t>g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o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	f</a:t>
            </a:r>
            <a:r>
              <a:rPr dirty="0" sz="3400" spc="-21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1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endParaRPr sz="3400">
              <a:latin typeface="Noto Sans"/>
              <a:cs typeface="Noto Sans"/>
            </a:endParaRPr>
          </a:p>
          <a:p>
            <a:pPr algn="ctr" marL="375920" marR="367665">
              <a:lnSpc>
                <a:spcPct val="115799"/>
              </a:lnSpc>
              <a:tabLst>
                <a:tab pos="1153160" algn="l"/>
                <a:tab pos="2353945" algn="l"/>
                <a:tab pos="3302635" algn="l"/>
                <a:tab pos="4017010" algn="l"/>
                <a:tab pos="4065904" algn="l"/>
                <a:tab pos="5181600" algn="l"/>
                <a:tab pos="5242560" algn="l"/>
                <a:tab pos="6798309" algn="l"/>
                <a:tab pos="7672705" algn="l"/>
                <a:tab pos="8245475" algn="l"/>
                <a:tab pos="8684260" algn="l"/>
                <a:tab pos="9890125" algn="l"/>
                <a:tab pos="10642600" algn="l"/>
                <a:tab pos="11356975" algn="l"/>
                <a:tab pos="11868150" algn="l"/>
                <a:tab pos="12760325" algn="l"/>
                <a:tab pos="13074015" algn="l"/>
                <a:tab pos="13876019" algn="l"/>
                <a:tab pos="14966315" algn="l"/>
              </a:tabLst>
            </a:pP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I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56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	a c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56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	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	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.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W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w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37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37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37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k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1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1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1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1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1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  o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	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v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		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 i x</a:t>
            </a:r>
            <a:r>
              <a:rPr dirty="0" sz="3400" spc="-57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37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v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	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	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w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37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	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56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4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endParaRPr sz="3400">
              <a:latin typeface="Noto Sans"/>
              <a:cs typeface="Noto Sans"/>
            </a:endParaRPr>
          </a:p>
          <a:p>
            <a:pPr algn="ctr" marL="54610" marR="46990">
              <a:lnSpc>
                <a:spcPct val="115799"/>
              </a:lnSpc>
              <a:tabLst>
                <a:tab pos="2283460" algn="l"/>
                <a:tab pos="3027680" algn="l"/>
                <a:tab pos="3625850" algn="l"/>
                <a:tab pos="4143375" algn="l"/>
                <a:tab pos="5030470" algn="l"/>
                <a:tab pos="5653405" algn="l"/>
                <a:tab pos="6188710" algn="l"/>
                <a:tab pos="6886575" algn="l"/>
                <a:tab pos="8924290" algn="l"/>
                <a:tab pos="9622790" algn="l"/>
                <a:tab pos="10149840" algn="l"/>
                <a:tab pos="12119610" algn="l"/>
                <a:tab pos="12364720" algn="l"/>
                <a:tab pos="12896850" algn="l"/>
                <a:tab pos="13481050" algn="l"/>
                <a:tab pos="14564994" algn="l"/>
                <a:tab pos="14879319" algn="l"/>
                <a:tab pos="15342235" algn="l"/>
                <a:tab pos="16542385" algn="l"/>
              </a:tabLst>
            </a:pP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w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36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	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	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b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	p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		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38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 c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56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	a</a:t>
            </a:r>
            <a:r>
              <a:rPr dirty="0" sz="3400" spc="-25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5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 </a:t>
            </a:r>
            <a:r>
              <a:rPr dirty="0" sz="3400" spc="-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 i l</a:t>
            </a:r>
            <a:r>
              <a:rPr dirty="0" sz="3400" spc="-56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.	O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	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b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	f a c</a:t>
            </a:r>
            <a:r>
              <a:rPr dirty="0" sz="3400" spc="-56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	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 n</a:t>
            </a:r>
            <a:r>
              <a:rPr dirty="0" sz="3400" spc="-60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y</a:t>
            </a:r>
            <a:endParaRPr sz="3400">
              <a:latin typeface="Noto Sans"/>
              <a:cs typeface="Noto Sans"/>
            </a:endParaRPr>
          </a:p>
          <a:p>
            <a:pPr algn="ctr" marL="309880" marR="302260">
              <a:lnSpc>
                <a:spcPct val="115799"/>
              </a:lnSpc>
              <a:tabLst>
                <a:tab pos="2290445" algn="l"/>
                <a:tab pos="2901950" algn="l"/>
                <a:tab pos="4245610" algn="l"/>
                <a:tab pos="4710430" algn="l"/>
                <a:tab pos="6229985" algn="l"/>
                <a:tab pos="7009765" algn="l"/>
                <a:tab pos="7606665" algn="l"/>
                <a:tab pos="8536305" algn="l"/>
                <a:tab pos="10109835" algn="l"/>
                <a:tab pos="10480675" algn="l"/>
                <a:tab pos="11264265" algn="l"/>
                <a:tab pos="12091035" algn="l"/>
                <a:tab pos="14441805" algn="l"/>
                <a:tab pos="15283180" algn="l"/>
                <a:tab pos="16422369" algn="l"/>
              </a:tabLst>
            </a:pP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k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55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w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	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 r</a:t>
            </a:r>
            <a:r>
              <a:rPr dirty="0" sz="3400" spc="-38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56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	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k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55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w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	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v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.	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k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5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4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 </a:t>
            </a:r>
            <a:r>
              <a:rPr dirty="0" sz="3400" spc="-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w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 i</a:t>
            </a:r>
            <a:r>
              <a:rPr dirty="0" sz="3400" spc="-55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	u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38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 a</a:t>
            </a:r>
            <a:r>
              <a:rPr dirty="0" sz="3400" spc="-38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d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y	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</a:t>
            </a:r>
            <a:r>
              <a:rPr dirty="0" sz="3400" spc="-21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2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1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2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1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endParaRPr sz="3400">
              <a:latin typeface="Noto Sans"/>
              <a:cs typeface="Noto Sans"/>
            </a:endParaRPr>
          </a:p>
          <a:p>
            <a:pPr algn="ctr" marL="12700" marR="5080">
              <a:lnSpc>
                <a:spcPct val="115799"/>
              </a:lnSpc>
              <a:tabLst>
                <a:tab pos="1128395" algn="l"/>
                <a:tab pos="2796540" algn="l"/>
                <a:tab pos="3045460" algn="l"/>
                <a:tab pos="4323080" algn="l"/>
                <a:tab pos="5438775" algn="l"/>
                <a:tab pos="5779135" algn="l"/>
                <a:tab pos="6737350" algn="l"/>
                <a:tab pos="7306309" algn="l"/>
                <a:tab pos="8422005" algn="l"/>
                <a:tab pos="9907905" algn="l"/>
                <a:tab pos="10772775" algn="l"/>
                <a:tab pos="12057380" algn="l"/>
                <a:tab pos="12134215" algn="l"/>
                <a:tab pos="12801600" algn="l"/>
                <a:tab pos="13340080" algn="l"/>
                <a:tab pos="13959840" algn="l"/>
                <a:tab pos="15205075" algn="l"/>
                <a:tab pos="15949294" algn="l"/>
                <a:tab pos="16695419" algn="l"/>
              </a:tabLst>
            </a:pP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 a c</a:t>
            </a:r>
            <a:r>
              <a:rPr dirty="0" sz="3400" spc="-57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 r</a:t>
            </a:r>
            <a:r>
              <a:rPr dirty="0" sz="3400" spc="-38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w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b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,	i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52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Noto Sans"/>
                <a:cs typeface="Noto Sans"/>
              </a:rPr>
              <a:t>g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	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	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b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5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5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Noto Sans"/>
                <a:cs typeface="Noto Sans"/>
              </a:rPr>
              <a:t>g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		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y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 r</a:t>
            </a:r>
            <a:r>
              <a:rPr dirty="0" sz="3400" spc="-38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v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.	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T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39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		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w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37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	r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	a</a:t>
            </a:r>
            <a:endParaRPr sz="3400">
              <a:latin typeface="Noto Sans"/>
              <a:cs typeface="Noto Sans"/>
            </a:endParaRPr>
          </a:p>
          <a:p>
            <a:pPr marL="137160" marR="328295" indent="479425">
              <a:lnSpc>
                <a:spcPct val="115799"/>
              </a:lnSpc>
              <a:tabLst>
                <a:tab pos="1504315" algn="l"/>
                <a:tab pos="2034539" algn="l"/>
                <a:tab pos="4071620" algn="l"/>
                <a:tab pos="4152900" algn="l"/>
                <a:tab pos="4930140" algn="l"/>
                <a:tab pos="5880100" algn="l"/>
                <a:tab pos="7104380" algn="l"/>
                <a:tab pos="8018780" algn="l"/>
                <a:tab pos="8837295" algn="l"/>
                <a:tab pos="9939655" algn="l"/>
                <a:tab pos="10256520" algn="l"/>
                <a:tab pos="11402695" algn="l"/>
                <a:tab pos="12147550" algn="l"/>
                <a:tab pos="13263244" algn="l"/>
                <a:tab pos="13387705" algn="l"/>
                <a:tab pos="15511144" algn="l"/>
              </a:tabLst>
            </a:pP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 i</a:t>
            </a:r>
            <a:r>
              <a:rPr dirty="0" sz="3400" spc="-38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35">
                <a:solidFill>
                  <a:srgbClr val="FFFFFF"/>
                </a:solidFill>
                <a:latin typeface="Noto Sans"/>
                <a:cs typeface="Noto Sans"/>
              </a:rPr>
              <a:t>g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	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 e </a:t>
            </a:r>
            <a:r>
              <a:rPr dirty="0" sz="3400" spc="-235">
                <a:solidFill>
                  <a:srgbClr val="FFFFFF"/>
                </a:solidFill>
                <a:latin typeface="Noto Sans"/>
                <a:cs typeface="Noto Sans"/>
              </a:rPr>
              <a:t>g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54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	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f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v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b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y	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(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p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 s</a:t>
            </a:r>
            <a:r>
              <a:rPr dirty="0" sz="3400" spc="-58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,	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x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p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,		i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1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,  a </a:t>
            </a:r>
            <a:r>
              <a:rPr dirty="0" sz="3400" spc="-235">
                <a:solidFill>
                  <a:srgbClr val="FFFFFF"/>
                </a:solidFill>
                <a:latin typeface="Noto Sans"/>
                <a:cs typeface="Noto Sans"/>
              </a:rPr>
              <a:t>g</a:t>
            </a:r>
            <a:r>
              <a:rPr dirty="0" sz="3400" spc="-39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,	</a:t>
            </a:r>
            <a:r>
              <a:rPr dirty="0" sz="3400" spc="-25">
                <a:solidFill>
                  <a:srgbClr val="FFFFFF"/>
                </a:solidFill>
                <a:latin typeface="Noto Sans"/>
                <a:cs typeface="Noto Sans"/>
              </a:rPr>
              <a:t>m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k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p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)	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w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 i</a:t>
            </a:r>
            <a:r>
              <a:rPr dirty="0" sz="3400" spc="-54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	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c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57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	e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v</a:t>
            </a:r>
            <a:r>
              <a:rPr dirty="0" sz="3400" spc="-38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	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s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i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	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h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e	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n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30">
                <a:solidFill>
                  <a:srgbClr val="FFFFFF"/>
                </a:solidFill>
                <a:latin typeface="Noto Sans"/>
                <a:cs typeface="Noto Sans"/>
              </a:rPr>
              <a:t>t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u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04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a</a:t>
            </a:r>
            <a:r>
              <a:rPr dirty="0" sz="3400" spc="-20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	</a:t>
            </a:r>
            <a:r>
              <a:rPr dirty="0" sz="3400" spc="-35">
                <a:solidFill>
                  <a:srgbClr val="FFFFFF"/>
                </a:solidFill>
                <a:latin typeface="Noto Sans"/>
                <a:cs typeface="Noto Sans"/>
              </a:rPr>
              <a:t>w</a:t>
            </a:r>
            <a:r>
              <a:rPr dirty="0" sz="3400" spc="-22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o</a:t>
            </a:r>
            <a:r>
              <a:rPr dirty="0" sz="3400" spc="-22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r</a:t>
            </a:r>
            <a:r>
              <a:rPr dirty="0" sz="3400" spc="-22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20">
                <a:solidFill>
                  <a:srgbClr val="FFFFFF"/>
                </a:solidFill>
                <a:latin typeface="Noto Sans"/>
                <a:cs typeface="Noto Sans"/>
              </a:rPr>
              <a:t>l</a:t>
            </a:r>
            <a:r>
              <a:rPr dirty="0" sz="3400" spc="-220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5">
                <a:solidFill>
                  <a:srgbClr val="FFFFFF"/>
                </a:solidFill>
                <a:latin typeface="Noto Sans"/>
                <a:cs typeface="Noto Sans"/>
              </a:rPr>
              <a:t>d</a:t>
            </a:r>
            <a:r>
              <a:rPr dirty="0" sz="3400" spc="-225">
                <a:solidFill>
                  <a:srgbClr val="FFFFFF"/>
                </a:solidFill>
                <a:latin typeface="Noto Sans"/>
                <a:cs typeface="Noto Sans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Noto Sans"/>
                <a:cs typeface="Noto Sans"/>
              </a:rPr>
              <a:t>.</a:t>
            </a:r>
            <a:endParaRPr sz="3400">
              <a:latin typeface="Noto Sans"/>
              <a:cs typeface="Noto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0001250"/>
            <a:ext cx="18288000" cy="285750"/>
          </a:xfrm>
          <a:custGeom>
            <a:avLst/>
            <a:gdLst/>
            <a:ahLst/>
            <a:cxnLst/>
            <a:rect l="l" t="t" r="r" b="b"/>
            <a:pathLst>
              <a:path w="18288000" h="285750">
                <a:moveTo>
                  <a:pt x="0" y="285749"/>
                </a:moveTo>
                <a:lnTo>
                  <a:pt x="0" y="0"/>
                </a:lnTo>
                <a:lnTo>
                  <a:pt x="18287999" y="0"/>
                </a:lnTo>
                <a:lnTo>
                  <a:pt x="18287999" y="285749"/>
                </a:lnTo>
                <a:lnTo>
                  <a:pt x="0" y="285749"/>
                </a:lnTo>
                <a:close/>
              </a:path>
            </a:pathLst>
          </a:custGeom>
          <a:solidFill>
            <a:srgbClr val="FF56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474345" y="403256"/>
            <a:ext cx="11218545" cy="110363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7050" spc="590">
                <a:latin typeface="Verdana"/>
                <a:cs typeface="Verdana"/>
              </a:rPr>
              <a:t>WHAT </a:t>
            </a:r>
            <a:r>
              <a:rPr dirty="0" sz="7050" spc="440">
                <a:latin typeface="Verdana"/>
                <a:cs typeface="Verdana"/>
              </a:rPr>
              <a:t>WE </a:t>
            </a:r>
            <a:r>
              <a:rPr dirty="0" sz="7050" spc="345">
                <a:latin typeface="Verdana"/>
                <a:cs typeface="Verdana"/>
              </a:rPr>
              <a:t>PLAN </a:t>
            </a:r>
            <a:r>
              <a:rPr dirty="0" sz="7050" spc="204">
                <a:latin typeface="Verdana"/>
                <a:cs typeface="Verdana"/>
              </a:rPr>
              <a:t>TO</a:t>
            </a:r>
            <a:r>
              <a:rPr dirty="0" sz="7050" spc="-390">
                <a:latin typeface="Verdana"/>
                <a:cs typeface="Verdana"/>
              </a:rPr>
              <a:t> </a:t>
            </a:r>
            <a:r>
              <a:rPr dirty="0" sz="7050" spc="30">
                <a:latin typeface="Verdana"/>
                <a:cs typeface="Verdana"/>
              </a:rPr>
              <a:t>DO</a:t>
            </a:r>
            <a:endParaRPr sz="70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0E0E0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8288000" cy="811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89543" y="256967"/>
            <a:ext cx="10892790" cy="12331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900" spc="70">
                <a:latin typeface="Verdana"/>
                <a:cs typeface="Verdana"/>
              </a:rPr>
              <a:t>HOW</a:t>
            </a:r>
            <a:r>
              <a:rPr dirty="0" sz="7900" spc="-680">
                <a:latin typeface="Verdana"/>
                <a:cs typeface="Verdana"/>
              </a:rPr>
              <a:t> </a:t>
            </a:r>
            <a:r>
              <a:rPr dirty="0" sz="7900" spc="250">
                <a:latin typeface="Verdana"/>
                <a:cs typeface="Verdana"/>
              </a:rPr>
              <a:t>WE</a:t>
            </a:r>
            <a:r>
              <a:rPr dirty="0" sz="7900" spc="-680">
                <a:latin typeface="Verdana"/>
                <a:cs typeface="Verdana"/>
              </a:rPr>
              <a:t> </a:t>
            </a:r>
            <a:r>
              <a:rPr dirty="0" sz="7900" spc="30">
                <a:latin typeface="Verdana"/>
                <a:cs typeface="Verdana"/>
              </a:rPr>
              <a:t>PLAN</a:t>
            </a:r>
            <a:r>
              <a:rPr dirty="0" sz="7900" spc="-675">
                <a:latin typeface="Verdana"/>
                <a:cs typeface="Verdana"/>
              </a:rPr>
              <a:t> </a:t>
            </a:r>
            <a:r>
              <a:rPr dirty="0" sz="7900" spc="-10">
                <a:latin typeface="Verdana"/>
                <a:cs typeface="Verdana"/>
              </a:rPr>
              <a:t>TO</a:t>
            </a:r>
            <a:r>
              <a:rPr dirty="0" sz="7900" spc="-680">
                <a:latin typeface="Verdana"/>
                <a:cs typeface="Verdana"/>
              </a:rPr>
              <a:t> </a:t>
            </a:r>
            <a:r>
              <a:rPr dirty="0" sz="7900" spc="-204">
                <a:latin typeface="Verdana"/>
                <a:cs typeface="Verdana"/>
              </a:rPr>
              <a:t>DO</a:t>
            </a:r>
            <a:endParaRPr sz="79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7200" y="5019497"/>
            <a:ext cx="171450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57200" y="5543372"/>
            <a:ext cx="17145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7200" y="6591122"/>
            <a:ext cx="171450" cy="17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13865" y="1617612"/>
            <a:ext cx="17021810" cy="639191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90955">
              <a:lnSpc>
                <a:spcPts val="4435"/>
              </a:lnSpc>
              <a:spcBef>
                <a:spcPts val="110"/>
              </a:spcBef>
            </a:pP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04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50" spc="3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00">
                <a:solidFill>
                  <a:srgbClr val="FFFFFF"/>
                </a:solidFill>
                <a:latin typeface="Verdana"/>
                <a:cs typeface="Verdana"/>
              </a:rPr>
              <a:t>WI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04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50">
                <a:solidFill>
                  <a:srgbClr val="FFFFFF"/>
                </a:solidFill>
                <a:latin typeface="Verdana"/>
                <a:cs typeface="Verdana"/>
              </a:rPr>
              <a:t>LLE</a:t>
            </a:r>
            <a:r>
              <a:rPr dirty="0" sz="395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5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00">
                <a:solidFill>
                  <a:srgbClr val="FFFFFF"/>
                </a:solidFill>
                <a:latin typeface="Verdana"/>
                <a:cs typeface="Verdana"/>
              </a:rPr>
              <a:t>TAI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70">
                <a:solidFill>
                  <a:srgbClr val="FFFFFF"/>
                </a:solidFill>
                <a:latin typeface="Verdana"/>
                <a:cs typeface="Verdana"/>
              </a:rPr>
              <a:t>LE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3950">
              <a:latin typeface="Verdana"/>
              <a:cs typeface="Verdana"/>
            </a:endParaRPr>
          </a:p>
          <a:p>
            <a:pPr algn="ctr" marL="589915" marR="598170">
              <a:lnSpc>
                <a:spcPts val="4130"/>
              </a:lnSpc>
              <a:spcBef>
                <a:spcPts val="340"/>
              </a:spcBef>
            </a:pPr>
            <a:r>
              <a:rPr dirty="0" sz="3950" spc="20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395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70">
                <a:solidFill>
                  <a:srgbClr val="FFFFFF"/>
                </a:solidFill>
                <a:latin typeface="Verdana"/>
                <a:cs typeface="Verdana"/>
              </a:rPr>
              <a:t>TATI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04">
                <a:solidFill>
                  <a:srgbClr val="FFFFFF"/>
                </a:solidFill>
                <a:latin typeface="Verdana"/>
                <a:cs typeface="Verdana"/>
              </a:rPr>
              <a:t>TE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35">
                <a:solidFill>
                  <a:srgbClr val="FFFFFF"/>
                </a:solidFill>
                <a:latin typeface="Verdana"/>
                <a:cs typeface="Verdana"/>
              </a:rPr>
              <a:t>AG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14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14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5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5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39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70">
                <a:solidFill>
                  <a:srgbClr val="FFFFFF"/>
                </a:solidFill>
                <a:latin typeface="Verdana"/>
                <a:cs typeface="Verdana"/>
              </a:rPr>
              <a:t>LE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950" spc="3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5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15">
                <a:solidFill>
                  <a:srgbClr val="FFFFFF"/>
                </a:solidFill>
                <a:latin typeface="Verdana"/>
                <a:cs typeface="Verdana"/>
              </a:rPr>
              <a:t>AK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95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0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3950">
              <a:latin typeface="Verdana"/>
              <a:cs typeface="Verdana"/>
            </a:endParaRPr>
          </a:p>
          <a:p>
            <a:pPr marL="12700">
              <a:lnSpc>
                <a:spcPts val="3775"/>
              </a:lnSpc>
            </a:pPr>
            <a:r>
              <a:rPr dirty="0" sz="3950" spc="-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14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70">
                <a:solidFill>
                  <a:srgbClr val="FFFFFF"/>
                </a:solidFill>
                <a:latin typeface="Verdana"/>
                <a:cs typeface="Verdana"/>
              </a:rPr>
              <a:t>LE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5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85">
                <a:solidFill>
                  <a:srgbClr val="FFFFFF"/>
                </a:solidFill>
                <a:latin typeface="Verdana"/>
                <a:cs typeface="Verdana"/>
              </a:rPr>
              <a:t>LU</a:t>
            </a:r>
            <a:r>
              <a:rPr dirty="0" sz="3950" spc="-10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4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dirty="0" sz="3950" spc="-37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04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385">
                <a:solidFill>
                  <a:srgbClr val="FFFFFF"/>
                </a:solidFill>
                <a:latin typeface="Verdana"/>
                <a:cs typeface="Verdana"/>
              </a:rPr>
              <a:t>ATAB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3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3950">
              <a:latin typeface="Verdana"/>
              <a:cs typeface="Verdana"/>
            </a:endParaRPr>
          </a:p>
          <a:p>
            <a:pPr marL="4303395">
              <a:lnSpc>
                <a:spcPts val="4430"/>
              </a:lnSpc>
            </a:pPr>
            <a:r>
              <a:rPr dirty="0" sz="3950" spc="204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sz="395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29">
                <a:solidFill>
                  <a:srgbClr val="FFFFFF"/>
                </a:solidFill>
                <a:latin typeface="Verdana"/>
                <a:cs typeface="Verdana"/>
              </a:rPr>
              <a:t>LLO</a:t>
            </a:r>
            <a:r>
              <a:rPr dirty="0" sz="395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00">
                <a:solidFill>
                  <a:srgbClr val="FFFFFF"/>
                </a:solidFill>
                <a:latin typeface="Verdana"/>
                <a:cs typeface="Verdana"/>
              </a:rPr>
              <a:t>WI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04">
                <a:solidFill>
                  <a:srgbClr val="FFFFFF"/>
                </a:solidFill>
                <a:latin typeface="Verdana"/>
                <a:cs typeface="Verdana"/>
              </a:rPr>
              <a:t>TE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6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3950">
              <a:latin typeface="Verdana"/>
              <a:cs typeface="Verdana"/>
            </a:endParaRPr>
          </a:p>
          <a:p>
            <a:pPr marL="3721735">
              <a:lnSpc>
                <a:spcPts val="4430"/>
              </a:lnSpc>
              <a:spcBef>
                <a:spcPts val="3510"/>
              </a:spcBef>
            </a:pP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70">
                <a:solidFill>
                  <a:srgbClr val="FFFFFF"/>
                </a:solidFill>
                <a:latin typeface="Verdana"/>
                <a:cs typeface="Verdana"/>
              </a:rPr>
              <a:t>LE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5">
                <a:solidFill>
                  <a:srgbClr val="FFFFFF"/>
                </a:solidFill>
                <a:latin typeface="Verdana"/>
                <a:cs typeface="Verdana"/>
              </a:rPr>
              <a:t>TI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50" spc="3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5">
                <a:solidFill>
                  <a:srgbClr val="FFFFFF"/>
                </a:solidFill>
                <a:latin typeface="Verdana"/>
                <a:cs typeface="Verdana"/>
              </a:rPr>
              <a:t>VI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4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0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10">
                <a:solidFill>
                  <a:srgbClr val="FFFFFF"/>
                </a:solidFill>
                <a:latin typeface="Verdana"/>
                <a:cs typeface="Verdana"/>
              </a:rPr>
              <a:t>AC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7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3950">
              <a:latin typeface="Verdana"/>
              <a:cs typeface="Verdana"/>
            </a:endParaRPr>
          </a:p>
          <a:p>
            <a:pPr marL="6485255" marR="665480" indent="-5173980">
              <a:lnSpc>
                <a:spcPts val="4130"/>
              </a:lnSpc>
              <a:spcBef>
                <a:spcPts val="335"/>
              </a:spcBef>
            </a:pP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0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ALLY </a:t>
            </a:r>
            <a:r>
              <a:rPr dirty="0" sz="3950" spc="-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5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95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04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385">
                <a:solidFill>
                  <a:srgbClr val="FFFFFF"/>
                </a:solidFill>
                <a:latin typeface="Verdana"/>
                <a:cs typeface="Verdana"/>
              </a:rPr>
              <a:t>ATAB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70">
                <a:solidFill>
                  <a:srgbClr val="FFFFFF"/>
                </a:solidFill>
                <a:latin typeface="Verdana"/>
                <a:cs typeface="Verdana"/>
              </a:rPr>
              <a:t>LE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04">
                <a:solidFill>
                  <a:srgbClr val="FFFFFF"/>
                </a:solidFill>
                <a:latin typeface="Verdana"/>
                <a:cs typeface="Verdana"/>
              </a:rPr>
              <a:t>TE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3950" spc="210">
                <a:solidFill>
                  <a:srgbClr val="FFFFFF"/>
                </a:solidFill>
                <a:latin typeface="Verdana"/>
                <a:cs typeface="Verdana"/>
              </a:rPr>
              <a:t>AC</a:t>
            </a:r>
            <a:r>
              <a:rPr dirty="0" sz="395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7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10">
                <a:solidFill>
                  <a:srgbClr val="FFFFFF"/>
                </a:solidFill>
                <a:latin typeface="Verdana"/>
                <a:cs typeface="Verdana"/>
              </a:rPr>
              <a:t>AC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45">
                <a:solidFill>
                  <a:srgbClr val="FFFFFF"/>
                </a:solidFill>
                <a:latin typeface="Verdana"/>
                <a:cs typeface="Verdana"/>
              </a:rPr>
              <a:t>TR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3950">
              <a:latin typeface="Verdana"/>
              <a:cs typeface="Verdana"/>
            </a:endParaRPr>
          </a:p>
          <a:p>
            <a:pPr algn="ctr" marL="637540">
              <a:lnSpc>
                <a:spcPts val="4085"/>
              </a:lnSpc>
            </a:pPr>
            <a:r>
              <a:rPr dirty="0" sz="3950" spc="-4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950" spc="-10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3950" spc="3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3950" spc="3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385">
                <a:solidFill>
                  <a:srgbClr val="FFFFFF"/>
                </a:solidFill>
                <a:latin typeface="Verdana"/>
                <a:cs typeface="Verdana"/>
              </a:rPr>
              <a:t>ATAB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dirty="0" sz="3950" spc="-10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3950">
              <a:latin typeface="Verdana"/>
              <a:cs typeface="Verdana"/>
            </a:endParaRPr>
          </a:p>
          <a:p>
            <a:pPr algn="r" marR="5080">
              <a:lnSpc>
                <a:spcPct val="100000"/>
              </a:lnSpc>
              <a:spcBef>
                <a:spcPts val="3510"/>
              </a:spcBef>
            </a:pPr>
            <a:r>
              <a:rPr dirty="0" sz="3950" spc="-16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3950" spc="-10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950" spc="-10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950" spc="-10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210">
                <a:solidFill>
                  <a:srgbClr val="FFFFFF"/>
                </a:solidFill>
                <a:latin typeface="Verdana"/>
                <a:cs typeface="Verdana"/>
              </a:rPr>
              <a:t>TD</a:t>
            </a:r>
            <a:r>
              <a:rPr dirty="0" sz="3950" spc="-10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950" spc="-64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395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8020050"/>
            <a:ext cx="18288000" cy="22669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39332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59004" y="565538"/>
            <a:ext cx="8998585" cy="123317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900" spc="210">
                <a:solidFill>
                  <a:srgbClr val="FBFBF4"/>
                </a:solidFill>
                <a:latin typeface="Verdana"/>
                <a:cs typeface="Verdana"/>
              </a:rPr>
              <a:t>Proposed</a:t>
            </a:r>
            <a:r>
              <a:rPr dirty="0" sz="7900" spc="-55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7900" spc="170">
                <a:solidFill>
                  <a:srgbClr val="FBFBF4"/>
                </a:solidFill>
                <a:latin typeface="Verdana"/>
                <a:cs typeface="Verdana"/>
              </a:rPr>
              <a:t>Method</a:t>
            </a:r>
            <a:endParaRPr sz="79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8175" y="2295525"/>
            <a:ext cx="16897350" cy="6267450"/>
          </a:xfrm>
          <a:custGeom>
            <a:avLst/>
            <a:gdLst/>
            <a:ahLst/>
            <a:cxnLst/>
            <a:rect l="l" t="t" r="r" b="b"/>
            <a:pathLst>
              <a:path w="16897350" h="6267450">
                <a:moveTo>
                  <a:pt x="0" y="0"/>
                </a:moveTo>
                <a:lnTo>
                  <a:pt x="16897350" y="0"/>
                </a:lnTo>
                <a:lnTo>
                  <a:pt x="16897350" y="6267450"/>
                </a:lnTo>
                <a:lnTo>
                  <a:pt x="0" y="6267450"/>
                </a:lnTo>
                <a:lnTo>
                  <a:pt x="0" y="0"/>
                </a:lnTo>
                <a:close/>
              </a:path>
            </a:pathLst>
          </a:custGeom>
          <a:ln w="57150">
            <a:solidFill>
              <a:srgbClr val="FBFBF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238250" y="2933700"/>
            <a:ext cx="171450" cy="17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38250" y="3629025"/>
            <a:ext cx="171450" cy="171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38250" y="4324350"/>
            <a:ext cx="171450" cy="17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38250" y="5715000"/>
            <a:ext cx="171450" cy="171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38250" y="7105650"/>
            <a:ext cx="171450" cy="171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883816" y="2583472"/>
            <a:ext cx="14015085" cy="55880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105535">
              <a:lnSpc>
                <a:spcPct val="115500"/>
              </a:lnSpc>
              <a:spcBef>
                <a:spcPts val="95"/>
              </a:spcBef>
              <a:tabLst>
                <a:tab pos="2408555" algn="l"/>
                <a:tab pos="3259454" algn="l"/>
                <a:tab pos="3665220" algn="l"/>
                <a:tab pos="4009390" algn="l"/>
                <a:tab pos="4408805" algn="l"/>
                <a:tab pos="4971415" algn="l"/>
                <a:tab pos="5158740" algn="l"/>
                <a:tab pos="5365115" algn="l"/>
                <a:tab pos="6623050" algn="l"/>
                <a:tab pos="6882765" algn="l"/>
                <a:tab pos="7743190" algn="l"/>
                <a:tab pos="8089900" algn="l"/>
                <a:tab pos="9513570" algn="l"/>
                <a:tab pos="9699625" algn="l"/>
                <a:tab pos="10219690" algn="l"/>
                <a:tab pos="10662920" algn="l"/>
                <a:tab pos="10684510" algn="l"/>
              </a:tabLst>
            </a:pP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60">
                <a:solidFill>
                  <a:srgbClr val="FBFBF4"/>
                </a:solidFill>
                <a:latin typeface="Verdana"/>
                <a:cs typeface="Verdana"/>
              </a:rPr>
              <a:t>L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BFBF4"/>
                </a:solidFill>
                <a:latin typeface="Verdana"/>
                <a:cs typeface="Verdana"/>
              </a:rPr>
              <a:t>C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I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		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F		F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BFBF4"/>
                </a:solidFill>
                <a:latin typeface="Verdana"/>
                <a:cs typeface="Verdana"/>
              </a:rPr>
              <a:t>R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M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		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F </a:t>
            </a:r>
            <a:r>
              <a:rPr dirty="0" sz="3950" spc="-195">
                <a:solidFill>
                  <a:srgbClr val="FBFBF4"/>
                </a:solidFill>
                <a:latin typeface="Verdana"/>
                <a:cs typeface="Verdana"/>
              </a:rPr>
              <a:t>R</a:t>
            </a:r>
            <a:r>
              <a:rPr dirty="0" sz="3950" spc="-969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M	</a:t>
            </a:r>
            <a:r>
              <a:rPr dirty="0" sz="3950" spc="170">
                <a:solidFill>
                  <a:srgbClr val="FBFBF4"/>
                </a:solidFill>
                <a:latin typeface="Verdana"/>
                <a:cs typeface="Verdana"/>
              </a:rPr>
              <a:t>V 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 </a:t>
            </a:r>
            <a:r>
              <a:rPr dirty="0" sz="3950" spc="-65">
                <a:solidFill>
                  <a:srgbClr val="FBFBF4"/>
                </a:solidFill>
                <a:latin typeface="Verdana"/>
                <a:cs typeface="Verdana"/>
              </a:rPr>
              <a:t>D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 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  </a:t>
            </a:r>
            <a:r>
              <a:rPr dirty="0" sz="3950" spc="-165">
                <a:solidFill>
                  <a:srgbClr val="FBFBF4"/>
                </a:solidFill>
                <a:latin typeface="Verdana"/>
                <a:cs typeface="Verdana"/>
              </a:rPr>
              <a:t>C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BFBF4"/>
                </a:solidFill>
                <a:latin typeface="Verdana"/>
                <a:cs typeface="Verdana"/>
              </a:rPr>
              <a:t>R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45">
                <a:solidFill>
                  <a:srgbClr val="FBFBF4"/>
                </a:solidFill>
                <a:latin typeface="Verdana"/>
                <a:cs typeface="Verdana"/>
              </a:rPr>
              <a:t>P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45">
                <a:solidFill>
                  <a:srgbClr val="FBFBF4"/>
                </a:solidFill>
                <a:latin typeface="Verdana"/>
                <a:cs typeface="Verdana"/>
              </a:rPr>
              <a:t>P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I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BFBF4"/>
                </a:solidFill>
                <a:latin typeface="Verdana"/>
                <a:cs typeface="Verdana"/>
              </a:rPr>
              <a:t>G	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BFBF4"/>
                </a:solidFill>
                <a:latin typeface="Verdana"/>
                <a:cs typeface="Verdana"/>
              </a:rPr>
              <a:t>D		D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BFBF4"/>
                </a:solidFill>
                <a:latin typeface="Verdana"/>
                <a:cs typeface="Verdana"/>
              </a:rPr>
              <a:t>C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 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	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F	F</a:t>
            </a:r>
            <a:r>
              <a:rPr dirty="0" sz="3950" spc="-49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50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BFBF4"/>
                </a:solidFill>
                <a:latin typeface="Verdana"/>
                <a:cs typeface="Verdana"/>
              </a:rPr>
              <a:t>C</a:t>
            </a:r>
            <a:r>
              <a:rPr dirty="0" sz="3950" spc="-49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9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  </a:t>
            </a:r>
            <a:r>
              <a:rPr dirty="0" sz="3950" spc="-45">
                <a:solidFill>
                  <a:srgbClr val="FBFBF4"/>
                </a:solidFill>
                <a:latin typeface="Verdana"/>
                <a:cs typeface="Verdana"/>
              </a:rPr>
              <a:t>P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BFBF4"/>
                </a:solidFill>
                <a:latin typeface="Verdana"/>
                <a:cs typeface="Verdana"/>
              </a:rPr>
              <a:t>R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40">
                <a:solidFill>
                  <a:srgbClr val="FBFBF4"/>
                </a:solidFill>
                <a:latin typeface="Verdana"/>
                <a:cs typeface="Verdana"/>
              </a:rPr>
              <a:t>U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BFBF4"/>
                </a:solidFill>
                <a:latin typeface="Verdana"/>
                <a:cs typeface="Verdana"/>
              </a:rPr>
              <a:t>G	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F	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5">
                <a:solidFill>
                  <a:srgbClr val="FBFBF4"/>
                </a:solidFill>
                <a:latin typeface="Verdana"/>
                <a:cs typeface="Verdana"/>
              </a:rPr>
              <a:t>H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		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 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M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BFBF4"/>
                </a:solidFill>
                <a:latin typeface="Verdana"/>
                <a:cs typeface="Verdana"/>
              </a:rPr>
              <a:t>G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		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		</a:t>
            </a:r>
            <a:r>
              <a:rPr dirty="0" sz="3950" spc="320">
                <a:solidFill>
                  <a:srgbClr val="FBFBF4"/>
                </a:solidFill>
                <a:latin typeface="Verdana"/>
                <a:cs typeface="Verdana"/>
              </a:rPr>
              <a:t>W</a:t>
            </a:r>
            <a:r>
              <a:rPr dirty="0" sz="3950" spc="-50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5">
                <a:solidFill>
                  <a:srgbClr val="FBFBF4"/>
                </a:solidFill>
                <a:latin typeface="Verdana"/>
                <a:cs typeface="Verdana"/>
              </a:rPr>
              <a:t>H</a:t>
            </a:r>
            <a:r>
              <a:rPr dirty="0" sz="3950" spc="-50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</a:t>
            </a:r>
            <a:r>
              <a:rPr dirty="0" sz="3950" spc="-50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BFBF4"/>
                </a:solidFill>
                <a:latin typeface="Verdana"/>
                <a:cs typeface="Verdana"/>
              </a:rPr>
              <a:t>C</a:t>
            </a:r>
            <a:r>
              <a:rPr dirty="0" sz="3950" spc="-50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5">
                <a:solidFill>
                  <a:srgbClr val="FBFBF4"/>
                </a:solidFill>
                <a:latin typeface="Verdana"/>
                <a:cs typeface="Verdana"/>
              </a:rPr>
              <a:t>H  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F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BFBF4"/>
                </a:solidFill>
                <a:latin typeface="Verdana"/>
                <a:cs typeface="Verdana"/>
              </a:rPr>
              <a:t>C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	</a:t>
            </a:r>
            <a:r>
              <a:rPr dirty="0" sz="3950" spc="-165">
                <a:solidFill>
                  <a:srgbClr val="FBFBF4"/>
                </a:solidFill>
                <a:latin typeface="Verdana"/>
                <a:cs typeface="Verdana"/>
              </a:rPr>
              <a:t>C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40">
                <a:solidFill>
                  <a:srgbClr val="FBFBF4"/>
                </a:solidFill>
                <a:latin typeface="Verdana"/>
                <a:cs typeface="Verdana"/>
              </a:rPr>
              <a:t>U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60">
                <a:solidFill>
                  <a:srgbClr val="FBFBF4"/>
                </a:solidFill>
                <a:latin typeface="Verdana"/>
                <a:cs typeface="Verdana"/>
              </a:rPr>
              <a:t>L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BFBF4"/>
                </a:solidFill>
                <a:latin typeface="Verdana"/>
                <a:cs typeface="Verdana"/>
              </a:rPr>
              <a:t>D	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	</a:t>
            </a:r>
            <a:r>
              <a:rPr dirty="0" sz="3950" spc="-114">
                <a:solidFill>
                  <a:srgbClr val="FBFBF4"/>
                </a:solidFill>
                <a:latin typeface="Verdana"/>
                <a:cs typeface="Verdana"/>
              </a:rPr>
              <a:t>B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	</a:t>
            </a:r>
            <a:r>
              <a:rPr dirty="0" sz="3950" spc="-65">
                <a:solidFill>
                  <a:srgbClr val="FBFBF4"/>
                </a:solidFill>
                <a:latin typeface="Verdana"/>
                <a:cs typeface="Verdana"/>
              </a:rPr>
              <a:t>D</a:t>
            </a:r>
            <a:r>
              <a:rPr dirty="0" sz="3950" spc="-484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84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84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BFBF4"/>
                </a:solidFill>
                <a:latin typeface="Verdana"/>
                <a:cs typeface="Verdana"/>
              </a:rPr>
              <a:t>C</a:t>
            </a:r>
            <a:r>
              <a:rPr dirty="0" sz="3950" spc="-484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84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BFBF4"/>
                </a:solidFill>
                <a:latin typeface="Verdana"/>
                <a:cs typeface="Verdana"/>
              </a:rPr>
              <a:t>D</a:t>
            </a:r>
            <a:endParaRPr sz="3950">
              <a:latin typeface="Verdana"/>
              <a:cs typeface="Verdana"/>
            </a:endParaRPr>
          </a:p>
          <a:p>
            <a:pPr marL="12700" marR="5080">
              <a:lnSpc>
                <a:spcPct val="115500"/>
              </a:lnSpc>
              <a:tabLst>
                <a:tab pos="3254375" algn="l"/>
                <a:tab pos="3860800" algn="l"/>
                <a:tab pos="4239260" algn="l"/>
                <a:tab pos="5460365" algn="l"/>
                <a:tab pos="5838190" algn="l"/>
                <a:tab pos="7856220" algn="l"/>
                <a:tab pos="9951085" algn="l"/>
                <a:tab pos="11550650" algn="l"/>
              </a:tabLst>
            </a:pP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M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BFBF4"/>
                </a:solidFill>
                <a:latin typeface="Verdana"/>
                <a:cs typeface="Verdana"/>
              </a:rPr>
              <a:t>C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5">
                <a:solidFill>
                  <a:srgbClr val="FBFBF4"/>
                </a:solidFill>
                <a:latin typeface="Verdana"/>
                <a:cs typeface="Verdana"/>
              </a:rPr>
              <a:t>H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BFBF4"/>
                </a:solidFill>
                <a:latin typeface="Verdana"/>
                <a:cs typeface="Verdana"/>
              </a:rPr>
              <a:t>G	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5">
                <a:solidFill>
                  <a:srgbClr val="FBFBF4"/>
                </a:solidFill>
                <a:latin typeface="Verdana"/>
                <a:cs typeface="Verdana"/>
              </a:rPr>
              <a:t>H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	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F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65">
                <a:solidFill>
                  <a:srgbClr val="FBFBF4"/>
                </a:solidFill>
                <a:latin typeface="Verdana"/>
                <a:cs typeface="Verdana"/>
              </a:rPr>
              <a:t>C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	</a:t>
            </a:r>
            <a:r>
              <a:rPr dirty="0" sz="3950" spc="320">
                <a:solidFill>
                  <a:srgbClr val="FBFBF4"/>
                </a:solidFill>
                <a:latin typeface="Verdana"/>
                <a:cs typeface="Verdana"/>
              </a:rPr>
              <a:t>W</a:t>
            </a:r>
            <a:r>
              <a:rPr dirty="0" sz="3950" spc="-484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5">
                <a:solidFill>
                  <a:srgbClr val="FBFBF4"/>
                </a:solidFill>
                <a:latin typeface="Verdana"/>
                <a:cs typeface="Verdana"/>
              </a:rPr>
              <a:t>H	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5">
                <a:solidFill>
                  <a:srgbClr val="FBFBF4"/>
                </a:solidFill>
                <a:latin typeface="Verdana"/>
                <a:cs typeface="Verdana"/>
              </a:rPr>
              <a:t>H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	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</a:t>
            </a:r>
            <a:r>
              <a:rPr dirty="0" sz="3950" spc="-49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M</a:t>
            </a:r>
            <a:r>
              <a:rPr dirty="0" sz="3950" spc="-49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50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BFBF4"/>
                </a:solidFill>
                <a:latin typeface="Verdana"/>
                <a:cs typeface="Verdana"/>
              </a:rPr>
              <a:t>G</a:t>
            </a:r>
            <a:r>
              <a:rPr dirty="0" sz="3950" spc="-49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9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  </a:t>
            </a:r>
            <a:r>
              <a:rPr dirty="0" sz="3950" spc="-45">
                <a:solidFill>
                  <a:srgbClr val="FBFBF4"/>
                </a:solidFill>
                <a:latin typeface="Verdana"/>
                <a:cs typeface="Verdana"/>
              </a:rPr>
              <a:t>P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BFBF4"/>
                </a:solidFill>
                <a:latin typeface="Verdana"/>
                <a:cs typeface="Verdana"/>
              </a:rPr>
              <a:t>R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	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	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5">
                <a:solidFill>
                  <a:srgbClr val="FBFBF4"/>
                </a:solidFill>
                <a:latin typeface="Verdana"/>
                <a:cs typeface="Verdana"/>
              </a:rPr>
              <a:t>H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	</a:t>
            </a:r>
            <a:r>
              <a:rPr dirty="0" sz="3950" spc="-65">
                <a:solidFill>
                  <a:srgbClr val="FBFBF4"/>
                </a:solidFill>
                <a:latin typeface="Verdana"/>
                <a:cs typeface="Verdana"/>
              </a:rPr>
              <a:t>D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84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14">
                <a:solidFill>
                  <a:srgbClr val="FBFBF4"/>
                </a:solidFill>
                <a:latin typeface="Verdana"/>
                <a:cs typeface="Verdana"/>
              </a:rPr>
              <a:t>B</a:t>
            </a:r>
            <a:r>
              <a:rPr dirty="0" sz="3950" spc="-484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endParaRPr sz="3950">
              <a:latin typeface="Verdana"/>
              <a:cs typeface="Verdana"/>
            </a:endParaRPr>
          </a:p>
          <a:p>
            <a:pPr marL="12700" marR="3324860">
              <a:lnSpc>
                <a:spcPct val="115500"/>
              </a:lnSpc>
              <a:tabLst>
                <a:tab pos="2019935" algn="l"/>
                <a:tab pos="2673985" algn="l"/>
                <a:tab pos="5261610" algn="l"/>
                <a:tab pos="6238875" algn="l"/>
                <a:tab pos="7388225" algn="l"/>
                <a:tab pos="7846059" algn="l"/>
                <a:tab pos="8987790" algn="l"/>
              </a:tabLst>
            </a:pPr>
            <a:r>
              <a:rPr dirty="0" sz="3950" spc="-320">
                <a:solidFill>
                  <a:srgbClr val="FBFBF4"/>
                </a:solidFill>
                <a:latin typeface="Verdana"/>
                <a:cs typeface="Verdana"/>
              </a:rPr>
              <a:t>G 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 </a:t>
            </a:r>
            <a:r>
              <a:rPr dirty="0" sz="3950" spc="170">
                <a:solidFill>
                  <a:srgbClr val="FBFBF4"/>
                </a:solidFill>
                <a:latin typeface="Verdana"/>
                <a:cs typeface="Verdana"/>
              </a:rPr>
              <a:t>V</a:t>
            </a:r>
            <a:r>
              <a:rPr dirty="0" sz="3950" spc="-63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320">
                <a:solidFill>
                  <a:srgbClr val="FBFBF4"/>
                </a:solidFill>
                <a:latin typeface="Verdana"/>
                <a:cs typeface="Verdana"/>
              </a:rPr>
              <a:t>G	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60">
                <a:solidFill>
                  <a:srgbClr val="FBFBF4"/>
                </a:solidFill>
                <a:latin typeface="Verdana"/>
                <a:cs typeface="Verdana"/>
              </a:rPr>
              <a:t>L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00">
                <a:solidFill>
                  <a:srgbClr val="FBFBF4"/>
                </a:solidFill>
                <a:latin typeface="Verdana"/>
                <a:cs typeface="Verdana"/>
              </a:rPr>
              <a:t>Y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	</a:t>
            </a:r>
            <a:r>
              <a:rPr dirty="0" sz="3950" spc="-140">
                <a:solidFill>
                  <a:srgbClr val="FBFBF4"/>
                </a:solidFill>
                <a:latin typeface="Verdana"/>
                <a:cs typeface="Verdana"/>
              </a:rPr>
              <a:t>O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F	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5">
                <a:solidFill>
                  <a:srgbClr val="FBFBF4"/>
                </a:solidFill>
                <a:latin typeface="Verdana"/>
                <a:cs typeface="Verdana"/>
              </a:rPr>
              <a:t>H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	</a:t>
            </a:r>
            <a:r>
              <a:rPr dirty="0" sz="3950" spc="60">
                <a:solidFill>
                  <a:srgbClr val="FBFBF4"/>
                </a:solidFill>
                <a:latin typeface="Verdana"/>
                <a:cs typeface="Verdana"/>
              </a:rPr>
              <a:t>L</a:t>
            </a:r>
            <a:r>
              <a:rPr dirty="0" sz="3950" spc="-509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51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509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5">
                <a:solidFill>
                  <a:srgbClr val="FBFBF4"/>
                </a:solidFill>
                <a:latin typeface="Verdana"/>
                <a:cs typeface="Verdana"/>
              </a:rPr>
              <a:t>D  </a:t>
            </a:r>
            <a:r>
              <a:rPr dirty="0" sz="3950" spc="-165">
                <a:solidFill>
                  <a:srgbClr val="FBFBF4"/>
                </a:solidFill>
                <a:latin typeface="Verdana"/>
                <a:cs typeface="Verdana"/>
              </a:rPr>
              <a:t>C </a:t>
            </a:r>
            <a:r>
              <a:rPr dirty="0" sz="3950" spc="235">
                <a:solidFill>
                  <a:srgbClr val="FBFBF4"/>
                </a:solidFill>
                <a:latin typeface="Verdana"/>
                <a:cs typeface="Verdana"/>
              </a:rPr>
              <a:t>A</a:t>
            </a:r>
            <a:r>
              <a:rPr dirty="0" sz="3950" spc="-79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	</a:t>
            </a:r>
            <a:r>
              <a:rPr dirty="0" sz="3950" spc="-45">
                <a:solidFill>
                  <a:srgbClr val="FBFBF4"/>
                </a:solidFill>
                <a:latin typeface="Verdana"/>
                <a:cs typeface="Verdana"/>
              </a:rPr>
              <a:t>P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95">
                <a:solidFill>
                  <a:srgbClr val="FBFBF4"/>
                </a:solidFill>
                <a:latin typeface="Verdana"/>
                <a:cs typeface="Verdana"/>
              </a:rPr>
              <a:t>R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605">
                <a:solidFill>
                  <a:srgbClr val="FBFBF4"/>
                </a:solidFill>
                <a:latin typeface="Verdana"/>
                <a:cs typeface="Verdana"/>
              </a:rPr>
              <a:t>S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	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185">
                <a:solidFill>
                  <a:srgbClr val="FBFBF4"/>
                </a:solidFill>
                <a:latin typeface="Verdana"/>
                <a:cs typeface="Verdana"/>
              </a:rPr>
              <a:t>N	</a:t>
            </a:r>
            <a:r>
              <a:rPr dirty="0" sz="3950" spc="130">
                <a:solidFill>
                  <a:srgbClr val="FBFBF4"/>
                </a:solidFill>
                <a:latin typeface="Verdana"/>
                <a:cs typeface="Verdana"/>
              </a:rPr>
              <a:t>T</a:t>
            </a:r>
            <a:r>
              <a:rPr dirty="0" sz="3950" spc="-48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5">
                <a:solidFill>
                  <a:srgbClr val="FBFBF4"/>
                </a:solidFill>
                <a:latin typeface="Verdana"/>
                <a:cs typeface="Verdana"/>
              </a:rPr>
              <a:t>H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-70">
                <a:solidFill>
                  <a:srgbClr val="FBFBF4"/>
                </a:solidFill>
                <a:latin typeface="Verdana"/>
                <a:cs typeface="Verdana"/>
              </a:rPr>
              <a:t>E	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F </a:t>
            </a:r>
            <a:r>
              <a:rPr dirty="0" sz="3950" spc="-475">
                <a:solidFill>
                  <a:srgbClr val="FBFBF4"/>
                </a:solidFill>
                <a:latin typeface="Verdana"/>
                <a:cs typeface="Verdana"/>
              </a:rPr>
              <a:t>I </a:t>
            </a:r>
            <a:r>
              <a:rPr dirty="0" sz="3950" spc="60">
                <a:solidFill>
                  <a:srgbClr val="FBFBF4"/>
                </a:solidFill>
                <a:latin typeface="Verdana"/>
                <a:cs typeface="Verdana"/>
              </a:rPr>
              <a:t>L</a:t>
            </a:r>
            <a:r>
              <a:rPr dirty="0" sz="3950" spc="-1000">
                <a:solidFill>
                  <a:srgbClr val="FBFBF4"/>
                </a:solidFill>
                <a:latin typeface="Verdana"/>
                <a:cs typeface="Verdana"/>
              </a:rPr>
              <a:t> </a:t>
            </a:r>
            <a:r>
              <a:rPr dirty="0" sz="3950" spc="15">
                <a:solidFill>
                  <a:srgbClr val="FBFBF4"/>
                </a:solidFill>
                <a:latin typeface="Verdana"/>
                <a:cs typeface="Verdana"/>
              </a:rPr>
              <a:t>M</a:t>
            </a:r>
            <a:endParaRPr sz="39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8288001" cy="10287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49325" y="415659"/>
          <a:ext cx="16518255" cy="7976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66640"/>
                <a:gridCol w="6034404"/>
                <a:gridCol w="5616575"/>
              </a:tblGrid>
              <a:tr h="39420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5250" spc="-69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5250" spc="-67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5250" spc="-13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dirty="0" sz="5250" spc="-67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5250" spc="-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dirty="0" sz="5250" spc="-67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5250" spc="-34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dirty="0" sz="5250" spc="-67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5250" spc="-83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dirty="0" sz="5250" spc="-6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5250" spc="-5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52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2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dirty="0" sz="4050" spc="-31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S </a:t>
                      </a:r>
                      <a:r>
                        <a:rPr dirty="0" sz="4050" spc="8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I </a:t>
                      </a:r>
                      <a:r>
                        <a:rPr dirty="0" sz="4050" spc="-66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G </a:t>
                      </a:r>
                      <a:r>
                        <a:rPr dirty="0" sz="4050" spc="-2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H </a:t>
                      </a:r>
                      <a:r>
                        <a:rPr dirty="0" sz="4050" spc="-6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T </a:t>
                      </a:r>
                      <a:r>
                        <a:rPr dirty="0" sz="4050" spc="-2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H </a:t>
                      </a:r>
                      <a:r>
                        <a:rPr dirty="0" sz="4050" spc="-65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O </a:t>
                      </a:r>
                      <a:r>
                        <a:rPr dirty="0" sz="4050" spc="-4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U </a:t>
                      </a:r>
                      <a:r>
                        <a:rPr dirty="0" sz="4050" spc="-3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4050" spc="-7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4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728345">
                        <a:lnSpc>
                          <a:spcPts val="3660"/>
                        </a:lnSpc>
                      </a:pPr>
                      <a:r>
                        <a:rPr dirty="0" sz="4050" spc="-254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B </a:t>
                      </a:r>
                      <a:r>
                        <a:rPr dirty="0" sz="4050" spc="-114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dirty="0" sz="4050" spc="-3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N </a:t>
                      </a:r>
                      <a:r>
                        <a:rPr dirty="0" sz="4050" spc="-5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C </a:t>
                      </a:r>
                      <a:r>
                        <a:rPr dirty="0" sz="4050" spc="-2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H </a:t>
                      </a:r>
                      <a:r>
                        <a:rPr dirty="0" sz="4050" spc="-54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M </a:t>
                      </a:r>
                      <a:r>
                        <a:rPr dirty="0" sz="4050" spc="-47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4050" spc="-34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dirty="0" sz="4050" spc="-34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dirty="0" sz="4050" spc="-484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31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6100">
                        <a:latin typeface="Times New Roman"/>
                        <a:cs typeface="Times New Roman"/>
                      </a:endParaRPr>
                    </a:p>
                    <a:p>
                      <a:pPr algn="ctr" marL="117856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dirty="0" sz="5250" spc="-60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5250" spc="-73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C C </a:t>
                      </a:r>
                      <a:r>
                        <a:rPr dirty="0" sz="5250" spc="-509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U </a:t>
                      </a:r>
                      <a:r>
                        <a:rPr dirty="0" sz="5250" spc="-43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dirty="0" sz="5250" spc="-60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5250" spc="-73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C </a:t>
                      </a:r>
                      <a:r>
                        <a:rPr dirty="0" sz="5250" spc="-54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dirty="0" sz="5250" spc="-109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5250" spc="-114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525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5250">
                        <a:latin typeface="Times New Roman"/>
                        <a:cs typeface="Times New Roman"/>
                      </a:endParaRPr>
                    </a:p>
                    <a:p>
                      <a:pPr algn="ctr" marL="1109345">
                        <a:lnSpc>
                          <a:spcPct val="100000"/>
                        </a:lnSpc>
                      </a:pPr>
                      <a:r>
                        <a:rPr dirty="0" sz="4050" spc="114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dirty="0" sz="4050" spc="-28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114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dirty="0" sz="4050" spc="-2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29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4050" spc="-28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581025">
                <a:tc>
                  <a:txBody>
                    <a:bodyPr/>
                    <a:lstStyle/>
                    <a:p>
                      <a:pPr marL="31750">
                        <a:lnSpc>
                          <a:spcPts val="3920"/>
                        </a:lnSpc>
                      </a:pPr>
                      <a:r>
                        <a:rPr dirty="0" sz="4050" spc="-4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D </a:t>
                      </a:r>
                      <a:r>
                        <a:rPr dirty="0" sz="4050" spc="-34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4050" spc="-16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54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67815">
                        <a:lnSpc>
                          <a:spcPts val="3920"/>
                        </a:lnSpc>
                      </a:pPr>
                      <a:r>
                        <a:rPr dirty="0" sz="4050" spc="1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dirty="0" sz="4050" spc="-3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114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dirty="0" sz="4050" spc="-3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29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4050" spc="-3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114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581025">
                <a:tc>
                  <a:txBody>
                    <a:bodyPr/>
                    <a:lstStyle/>
                    <a:p>
                      <a:pPr marL="31750">
                        <a:lnSpc>
                          <a:spcPts val="3920"/>
                        </a:lnSpc>
                      </a:pPr>
                      <a:r>
                        <a:rPr dirty="0" sz="4050" spc="-31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S S </a:t>
                      </a:r>
                      <a:r>
                        <a:rPr dirty="0" sz="4050" spc="-4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D </a:t>
                      </a:r>
                      <a:r>
                        <a:rPr dirty="0" sz="4050" spc="-54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dirty="0" sz="4050" spc="-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19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24635">
                        <a:lnSpc>
                          <a:spcPts val="3920"/>
                        </a:lnSpc>
                      </a:pPr>
                      <a:r>
                        <a:rPr dirty="0" sz="4050" spc="1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dirty="0" sz="4050" spc="-3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1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dirty="0" sz="4050" spc="-3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29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4050" spc="-30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1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581025">
                <a:tc>
                  <a:txBody>
                    <a:bodyPr/>
                    <a:lstStyle/>
                    <a:p>
                      <a:pPr marL="31750">
                        <a:lnSpc>
                          <a:spcPts val="3920"/>
                        </a:lnSpc>
                      </a:pPr>
                      <a:r>
                        <a:rPr dirty="0" sz="4050" spc="-34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R </a:t>
                      </a:r>
                      <a:r>
                        <a:rPr dirty="0" sz="4050" spc="-3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4050" spc="-22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459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54605">
                        <a:lnSpc>
                          <a:spcPts val="3920"/>
                        </a:lnSpc>
                      </a:pPr>
                      <a:r>
                        <a:rPr dirty="0" sz="4050" spc="1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dirty="0" sz="4050" spc="-2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1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dirty="0" sz="4050" spc="-2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29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4050" spc="-28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13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581025">
                <a:tc>
                  <a:txBody>
                    <a:bodyPr/>
                    <a:lstStyle/>
                    <a:p>
                      <a:pPr marL="31750">
                        <a:lnSpc>
                          <a:spcPts val="3920"/>
                        </a:lnSpc>
                      </a:pPr>
                      <a:r>
                        <a:rPr dirty="0" sz="4050" spc="-54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M </a:t>
                      </a:r>
                      <a:r>
                        <a:rPr dirty="0" sz="4050" spc="-31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S S </a:t>
                      </a:r>
                      <a:r>
                        <a:rPr dirty="0" sz="4050" spc="-34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dirty="0" sz="4050" spc="-52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5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66545">
                        <a:lnSpc>
                          <a:spcPts val="3920"/>
                        </a:lnSpc>
                      </a:pPr>
                      <a:r>
                        <a:rPr dirty="0" sz="4050" spc="1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dirty="0" sz="4050" spc="-3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7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dirty="0" sz="4050" spc="-3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29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4050" spc="-31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13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581025">
                <a:tc>
                  <a:txBody>
                    <a:bodyPr/>
                    <a:lstStyle/>
                    <a:p>
                      <a:pPr marL="31750">
                        <a:lnSpc>
                          <a:spcPts val="3920"/>
                        </a:lnSpc>
                      </a:pPr>
                      <a:r>
                        <a:rPr dirty="0" sz="4050" spc="-2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F </a:t>
                      </a:r>
                      <a:r>
                        <a:rPr dirty="0" sz="4050" spc="-47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4050" spc="-5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C </a:t>
                      </a:r>
                      <a:r>
                        <a:rPr dirty="0" sz="4050" spc="-114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dirty="0" sz="4050" spc="-35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dirty="0" sz="4050" spc="-76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35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+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47495">
                        <a:lnSpc>
                          <a:spcPts val="3920"/>
                        </a:lnSpc>
                      </a:pPr>
                      <a:r>
                        <a:rPr dirty="0" sz="4050" spc="1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dirty="0" sz="4050" spc="-3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229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dirty="0" sz="4050" spc="-3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29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4050" spc="-31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5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581025">
                <a:tc>
                  <a:txBody>
                    <a:bodyPr/>
                    <a:lstStyle/>
                    <a:p>
                      <a:pPr marL="31750">
                        <a:lnSpc>
                          <a:spcPts val="3920"/>
                        </a:lnSpc>
                      </a:pPr>
                      <a:r>
                        <a:rPr dirty="0" sz="4050" spc="-31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S </a:t>
                      </a:r>
                      <a:r>
                        <a:rPr dirty="0" sz="4050" spc="-47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A </a:t>
                      </a:r>
                      <a:r>
                        <a:rPr dirty="0" sz="4050" spc="-3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dirty="0" sz="4050" spc="-69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459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algn="r" marR="1503680">
                        <a:lnSpc>
                          <a:spcPts val="3920"/>
                        </a:lnSpc>
                      </a:pPr>
                      <a:r>
                        <a:rPr dirty="0" sz="4050" spc="17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dirty="0" sz="4050" spc="-3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22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dirty="0" sz="4050" spc="-31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29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4050" spc="-30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229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  <a:tr h="547370">
                <a:tc>
                  <a:txBody>
                    <a:bodyPr/>
                    <a:lstStyle/>
                    <a:p>
                      <a:pPr marL="31750">
                        <a:lnSpc>
                          <a:spcPts val="3920"/>
                        </a:lnSpc>
                      </a:pPr>
                      <a:r>
                        <a:rPr dirty="0" sz="4050" spc="-65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O </a:t>
                      </a:r>
                      <a:r>
                        <a:rPr dirty="0" sz="4050" spc="-459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P </a:t>
                      </a:r>
                      <a:r>
                        <a:rPr dirty="0" sz="4050" spc="-114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dirty="0" sz="4050" spc="-3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N </a:t>
                      </a:r>
                      <a:r>
                        <a:rPr dirty="0" sz="4050" spc="-5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dirty="0" sz="4050" spc="-28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-22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V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50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2515870">
                        <a:lnSpc>
                          <a:spcPts val="3920"/>
                        </a:lnSpc>
                      </a:pPr>
                      <a:r>
                        <a:rPr dirty="0" sz="4050" spc="229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dirty="0" sz="4050" spc="-2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114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dirty="0" sz="4050" spc="-28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29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dirty="0" sz="4050" spc="-285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4050" spc="130">
                          <a:solidFill>
                            <a:srgbClr val="14251F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4050">
                        <a:latin typeface="Arial"/>
                        <a:cs typeface="Arial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2502" y="2670752"/>
            <a:ext cx="14076044" cy="540258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marL="942975" marR="935990" indent="491490">
              <a:lnSpc>
                <a:spcPts val="6000"/>
              </a:lnSpc>
              <a:spcBef>
                <a:spcPts val="580"/>
              </a:spcBef>
              <a:tabLst>
                <a:tab pos="2226945" algn="l"/>
                <a:tab pos="6032500" algn="l"/>
                <a:tab pos="6438900" algn="l"/>
                <a:tab pos="9311640" algn="l"/>
                <a:tab pos="10999470" algn="l"/>
              </a:tabLst>
            </a:pPr>
            <a:r>
              <a:rPr dirty="0" sz="5250" spc="-1240">
                <a:solidFill>
                  <a:srgbClr val="FFFFFF"/>
                </a:solidFill>
                <a:latin typeface="Arial"/>
                <a:cs typeface="Arial"/>
              </a:rPr>
              <a:t>1  </a:t>
            </a:r>
            <a:r>
              <a:rPr dirty="0" sz="5250" spc="-12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865">
                <a:solidFill>
                  <a:srgbClr val="FFFFFF"/>
                </a:solidFill>
                <a:latin typeface="Arial"/>
                <a:cs typeface="Arial"/>
              </a:rPr>
              <a:t>.	</a:t>
            </a:r>
            <a:r>
              <a:rPr dirty="0" sz="5250" spc="-32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1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6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9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		</a:t>
            </a:r>
            <a:r>
              <a:rPr dirty="0" sz="5250" spc="1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6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7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495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83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235">
                <a:solidFill>
                  <a:srgbClr val="FFFFFF"/>
                </a:solidFill>
                <a:latin typeface="Arial"/>
                <a:cs typeface="Arial"/>
              </a:rPr>
              <a:t>Y	</a:t>
            </a:r>
            <a:r>
              <a:rPr dirty="0" sz="5250" spc="-114">
                <a:solidFill>
                  <a:srgbClr val="FFFFFF"/>
                </a:solidFill>
                <a:latin typeface="Arial"/>
                <a:cs typeface="Arial"/>
              </a:rPr>
              <a:t>L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 </a:t>
            </a:r>
            <a:r>
              <a:rPr dirty="0" sz="5250" spc="70">
                <a:solidFill>
                  <a:srgbClr val="FFFFFF"/>
                </a:solidFill>
                <a:latin typeface="Arial"/>
                <a:cs typeface="Arial"/>
              </a:rPr>
              <a:t>V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  </a:t>
            </a:r>
            <a:r>
              <a:rPr dirty="0" sz="5250" spc="-61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6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32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9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83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254">
                <a:solidFill>
                  <a:srgbClr val="FFFFFF"/>
                </a:solidFill>
                <a:latin typeface="Arial"/>
                <a:cs typeface="Arial"/>
              </a:rPr>
              <a:t>G	</a:t>
            </a:r>
            <a:r>
              <a:rPr dirty="0" sz="5250" spc="509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7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	</a:t>
            </a:r>
            <a:r>
              <a:rPr dirty="0" sz="5250" spc="-29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250" spc="-7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6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25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</a:t>
            </a:r>
            <a:endParaRPr sz="5250">
              <a:latin typeface="Arial"/>
              <a:cs typeface="Arial"/>
            </a:endParaRPr>
          </a:p>
          <a:p>
            <a:pPr algn="ctr" marL="2056130" marR="2048510">
              <a:lnSpc>
                <a:spcPts val="6000"/>
              </a:lnSpc>
              <a:tabLst>
                <a:tab pos="6272530" algn="l"/>
                <a:tab pos="8267065" algn="l"/>
              </a:tabLst>
            </a:pPr>
            <a:r>
              <a:rPr dirty="0" sz="52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83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1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23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1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15">
                <a:solidFill>
                  <a:srgbClr val="FFFFFF"/>
                </a:solidFill>
                <a:latin typeface="Arial"/>
                <a:cs typeface="Arial"/>
              </a:rPr>
              <a:t>S	</a:t>
            </a:r>
            <a:r>
              <a:rPr dirty="0" sz="5250" spc="-29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320">
                <a:solidFill>
                  <a:srgbClr val="FFFFFF"/>
                </a:solidFill>
                <a:latin typeface="Arial"/>
                <a:cs typeface="Arial"/>
              </a:rPr>
              <a:t>R	</a:t>
            </a:r>
            <a:r>
              <a:rPr dirty="0" sz="5250" spc="1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83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5250" spc="-7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7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5250" spc="-7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65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09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250" spc="-7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83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6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29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6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5250" spc="-7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250" spc="-7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83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5250">
              <a:latin typeface="Arial"/>
              <a:cs typeface="Arial"/>
            </a:endParaRPr>
          </a:p>
          <a:p>
            <a:pPr algn="ctr" marL="1252220" marR="1244600">
              <a:lnSpc>
                <a:spcPts val="6000"/>
              </a:lnSpc>
              <a:tabLst>
                <a:tab pos="2247265" algn="l"/>
                <a:tab pos="9392920" algn="l"/>
                <a:tab pos="10859135" algn="l"/>
              </a:tabLst>
            </a:pPr>
            <a:r>
              <a:rPr dirty="0" sz="5250" spc="355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865">
                <a:solidFill>
                  <a:srgbClr val="FFFFFF"/>
                </a:solidFill>
                <a:latin typeface="Arial"/>
                <a:cs typeface="Arial"/>
              </a:rPr>
              <a:t>.	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09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83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6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29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6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830">
                <a:solidFill>
                  <a:srgbClr val="FFFFFF"/>
                </a:solidFill>
                <a:latin typeface="Arial"/>
                <a:cs typeface="Arial"/>
              </a:rPr>
              <a:t>N	</a:t>
            </a:r>
            <a:r>
              <a:rPr dirty="0" sz="5250" spc="5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290">
                <a:solidFill>
                  <a:srgbClr val="FFFFFF"/>
                </a:solidFill>
                <a:latin typeface="Arial"/>
                <a:cs typeface="Arial"/>
              </a:rPr>
              <a:t>F	</a:t>
            </a:r>
            <a:r>
              <a:rPr dirty="0" sz="5250" spc="-114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5250" spc="-8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250" spc="-80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1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5250" spc="-8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165">
                <a:solidFill>
                  <a:srgbClr val="FFFFFF"/>
                </a:solidFill>
                <a:latin typeface="Arial"/>
                <a:cs typeface="Arial"/>
              </a:rPr>
              <a:t>T  </a:t>
            </a:r>
            <a:r>
              <a:rPr dirty="0" sz="5250" spc="-43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5250" spc="-7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32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1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5250" spc="-7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83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15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5250">
              <a:latin typeface="Arial"/>
              <a:cs typeface="Arial"/>
            </a:endParaRPr>
          </a:p>
          <a:p>
            <a:pPr algn="ctr">
              <a:lnSpc>
                <a:spcPts val="5850"/>
              </a:lnSpc>
              <a:tabLst>
                <a:tab pos="971550" algn="l"/>
                <a:tab pos="4513580" algn="l"/>
                <a:tab pos="11035665" algn="l"/>
              </a:tabLst>
            </a:pPr>
            <a:r>
              <a:rPr dirty="0" sz="5250" spc="175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865">
                <a:solidFill>
                  <a:srgbClr val="FFFFFF"/>
                </a:solidFill>
                <a:latin typeface="Arial"/>
                <a:cs typeface="Arial"/>
              </a:rPr>
              <a:t>.	</a:t>
            </a:r>
            <a:r>
              <a:rPr dirty="0" sz="5250" spc="14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32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3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09">
                <a:solidFill>
                  <a:srgbClr val="FFFFFF"/>
                </a:solidFill>
                <a:latin typeface="Arial"/>
                <a:cs typeface="Arial"/>
              </a:rPr>
              <a:t>D	D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9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58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254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32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434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7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5250" spc="-7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85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250" spc="-7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140">
                <a:solidFill>
                  <a:srgbClr val="FFFFFF"/>
                </a:solidFill>
                <a:latin typeface="Arial"/>
                <a:cs typeface="Arial"/>
              </a:rPr>
              <a:t>C	</a:t>
            </a:r>
            <a:r>
              <a:rPr dirty="0" sz="5250" spc="-61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47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32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5250" spc="-7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7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68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5250" spc="-7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250" spc="-235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525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83945" y="1049578"/>
            <a:ext cx="10006330" cy="9455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379595" algn="l"/>
              </a:tabLst>
            </a:pPr>
            <a:r>
              <a:rPr dirty="0" sz="6000" spc="-330">
                <a:solidFill>
                  <a:srgbClr val="14251F"/>
                </a:solidFill>
                <a:latin typeface="Arial"/>
                <a:cs typeface="Arial"/>
              </a:rPr>
              <a:t>F</a:t>
            </a:r>
            <a:r>
              <a:rPr dirty="0" sz="6000" spc="-465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535">
                <a:solidFill>
                  <a:srgbClr val="14251F"/>
                </a:solidFill>
                <a:latin typeface="Arial"/>
                <a:cs typeface="Arial"/>
              </a:rPr>
              <a:t>U</a:t>
            </a:r>
            <a:r>
              <a:rPr dirty="0" sz="6000" spc="-455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-190">
                <a:solidFill>
                  <a:srgbClr val="14251F"/>
                </a:solidFill>
                <a:latin typeface="Arial"/>
                <a:cs typeface="Arial"/>
              </a:rPr>
              <a:t>T</a:t>
            </a:r>
            <a:r>
              <a:rPr dirty="0" sz="6000" spc="-465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535">
                <a:solidFill>
                  <a:srgbClr val="14251F"/>
                </a:solidFill>
                <a:latin typeface="Arial"/>
                <a:cs typeface="Arial"/>
              </a:rPr>
              <a:t>U</a:t>
            </a:r>
            <a:r>
              <a:rPr dirty="0" sz="6000" spc="-455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-365">
                <a:solidFill>
                  <a:srgbClr val="14251F"/>
                </a:solidFill>
                <a:latin typeface="Arial"/>
                <a:cs typeface="Arial"/>
              </a:rPr>
              <a:t>R</a:t>
            </a:r>
            <a:r>
              <a:rPr dirty="0" sz="6000" spc="-459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-775">
                <a:solidFill>
                  <a:srgbClr val="14251F"/>
                </a:solidFill>
                <a:latin typeface="Arial"/>
                <a:cs typeface="Arial"/>
              </a:rPr>
              <a:t>E	E</a:t>
            </a:r>
            <a:r>
              <a:rPr dirty="0" sz="6000" spc="-470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-480">
                <a:solidFill>
                  <a:srgbClr val="14251F"/>
                </a:solidFill>
                <a:latin typeface="Arial"/>
                <a:cs typeface="Arial"/>
              </a:rPr>
              <a:t>X</a:t>
            </a:r>
            <a:r>
              <a:rPr dirty="0" sz="6000" spc="-470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-190">
                <a:solidFill>
                  <a:srgbClr val="14251F"/>
                </a:solidFill>
                <a:latin typeface="Arial"/>
                <a:cs typeface="Arial"/>
              </a:rPr>
              <a:t>T</a:t>
            </a:r>
            <a:r>
              <a:rPr dirty="0" sz="6000" spc="-475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-775">
                <a:solidFill>
                  <a:srgbClr val="14251F"/>
                </a:solidFill>
                <a:latin typeface="Arial"/>
                <a:cs typeface="Arial"/>
              </a:rPr>
              <a:t>E</a:t>
            </a:r>
            <a:r>
              <a:rPr dirty="0" sz="6000" spc="-475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944">
                <a:solidFill>
                  <a:srgbClr val="14251F"/>
                </a:solidFill>
                <a:latin typeface="Arial"/>
                <a:cs typeface="Arial"/>
              </a:rPr>
              <a:t>N</a:t>
            </a:r>
            <a:r>
              <a:rPr dirty="0" sz="6000" spc="-470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-700">
                <a:solidFill>
                  <a:srgbClr val="14251F"/>
                </a:solidFill>
                <a:latin typeface="Arial"/>
                <a:cs typeface="Arial"/>
              </a:rPr>
              <a:t>S</a:t>
            </a:r>
            <a:r>
              <a:rPr dirty="0" sz="6000" spc="-470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215">
                <a:solidFill>
                  <a:srgbClr val="14251F"/>
                </a:solidFill>
                <a:latin typeface="Arial"/>
                <a:cs typeface="Arial"/>
              </a:rPr>
              <a:t>I</a:t>
            </a:r>
            <a:r>
              <a:rPr dirty="0" sz="6000" spc="-475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660">
                <a:solidFill>
                  <a:srgbClr val="14251F"/>
                </a:solidFill>
                <a:latin typeface="Arial"/>
                <a:cs typeface="Arial"/>
              </a:rPr>
              <a:t>O</a:t>
            </a:r>
            <a:r>
              <a:rPr dirty="0" sz="6000" spc="-475">
                <a:solidFill>
                  <a:srgbClr val="14251F"/>
                </a:solidFill>
                <a:latin typeface="Arial"/>
                <a:cs typeface="Arial"/>
              </a:rPr>
              <a:t> </a:t>
            </a:r>
            <a:r>
              <a:rPr dirty="0" sz="6000" spc="944">
                <a:solidFill>
                  <a:srgbClr val="14251F"/>
                </a:solidFill>
                <a:latin typeface="Arial"/>
                <a:cs typeface="Arial"/>
              </a:rPr>
              <a:t>N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Rashid Aziz</dc:creator>
  <cp:keywords>DADBhusIWgo</cp:keywords>
  <dc:title>minor project</dc:title>
  <dcterms:created xsi:type="dcterms:W3CDTF">2018-09-11T05:06:52Z</dcterms:created>
  <dcterms:modified xsi:type="dcterms:W3CDTF">2018-09-11T05:06:52Z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2018-09-11T00:00:00Z</vt:filetime>
  </property>
  <property fmtid="{D5CDD505-2E9C-101B-9397-08002B2CF9AE}" pid="3" name="Creator">
    <vt:lpwstr>Canva</vt:lpwstr>
  </property>
  <property fmtid="{D5CDD505-2E9C-101B-9397-08002B2CF9AE}" pid="4" name="LastSaved">
    <vt:filetime>2018-09-11T00:00:00Z</vt:filetime>
  </property>
</Properties>
</file>